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8" r:id="rId5"/>
    <p:sldId id="283" r:id="rId6"/>
    <p:sldId id="297" r:id="rId7"/>
    <p:sldId id="292" r:id="rId8"/>
    <p:sldId id="284" r:id="rId9"/>
    <p:sldId id="302" r:id="rId10"/>
    <p:sldId id="293" r:id="rId11"/>
    <p:sldId id="299" r:id="rId12"/>
    <p:sldId id="303" r:id="rId13"/>
    <p:sldId id="304" r:id="rId14"/>
    <p:sldId id="305" r:id="rId15"/>
    <p:sldId id="301"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738D5-A455-43E3-8C15-D9F1B021230D}" v="45" dt="2022-11-02T22:52:03.184"/>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712" autoAdjust="0"/>
  </p:normalViewPr>
  <p:slideViewPr>
    <p:cSldViewPr snapToGrid="0">
      <p:cViewPr varScale="1">
        <p:scale>
          <a:sx n="82" d="100"/>
          <a:sy n="82" d="100"/>
        </p:scale>
        <p:origin x="629" y="72"/>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aib Miazi" userId="0bc07637-1bfe-48b4-a4e1-58b99dfa10f1" providerId="ADAL" clId="{0B5738D5-A455-43E3-8C15-D9F1B021230D}"/>
    <pc:docChg chg="undo custSel addSld delSld modSld">
      <pc:chgData name="Shuaib Miazi" userId="0bc07637-1bfe-48b4-a4e1-58b99dfa10f1" providerId="ADAL" clId="{0B5738D5-A455-43E3-8C15-D9F1B021230D}" dt="2022-11-02T23:12:33.847" v="2347"/>
      <pc:docMkLst>
        <pc:docMk/>
      </pc:docMkLst>
      <pc:sldChg chg="del">
        <pc:chgData name="Shuaib Miazi" userId="0bc07637-1bfe-48b4-a4e1-58b99dfa10f1" providerId="ADAL" clId="{0B5738D5-A455-43E3-8C15-D9F1B021230D}" dt="2022-11-02T23:07:25.692" v="2309" actId="47"/>
        <pc:sldMkLst>
          <pc:docMk/>
          <pc:sldMk cId="59582380" sldId="256"/>
        </pc:sldMkLst>
      </pc:sldChg>
      <pc:sldChg chg="delSp mod modTransition">
        <pc:chgData name="Shuaib Miazi" userId="0bc07637-1bfe-48b4-a4e1-58b99dfa10f1" providerId="ADAL" clId="{0B5738D5-A455-43E3-8C15-D9F1B021230D}" dt="2022-10-31T23:04:04.501" v="344" actId="21"/>
        <pc:sldMkLst>
          <pc:docMk/>
          <pc:sldMk cId="1329746698" sldId="283"/>
        </pc:sldMkLst>
        <pc:spChg chg="del">
          <ac:chgData name="Shuaib Miazi" userId="0bc07637-1bfe-48b4-a4e1-58b99dfa10f1" providerId="ADAL" clId="{0B5738D5-A455-43E3-8C15-D9F1B021230D}" dt="2022-10-31T23:04:04.501" v="344" actId="21"/>
          <ac:spMkLst>
            <pc:docMk/>
            <pc:sldMk cId="1329746698" sldId="283"/>
            <ac:spMk id="6" creationId="{1C554D9F-1895-486E-BFBA-905BB2D29E08}"/>
          </ac:spMkLst>
        </pc:spChg>
      </pc:sldChg>
      <pc:sldChg chg="addSp delSp modSp mod modTransition">
        <pc:chgData name="Shuaib Miazi" userId="0bc07637-1bfe-48b4-a4e1-58b99dfa10f1" providerId="ADAL" clId="{0B5738D5-A455-43E3-8C15-D9F1B021230D}" dt="2022-11-01T23:10:22.621" v="1506" actId="14100"/>
        <pc:sldMkLst>
          <pc:docMk/>
          <pc:sldMk cId="3188837873" sldId="284"/>
        </pc:sldMkLst>
        <pc:spChg chg="mod">
          <ac:chgData name="Shuaib Miazi" userId="0bc07637-1bfe-48b4-a4e1-58b99dfa10f1" providerId="ADAL" clId="{0B5738D5-A455-43E3-8C15-D9F1B021230D}" dt="2022-10-31T23:27:33.828" v="657" actId="403"/>
          <ac:spMkLst>
            <pc:docMk/>
            <pc:sldMk cId="3188837873" sldId="284"/>
            <ac:spMk id="2" creationId="{19304E83-A4F0-49C5-BB01-F5773509A2B3}"/>
          </ac:spMkLst>
        </pc:spChg>
        <pc:spChg chg="del mod">
          <ac:chgData name="Shuaib Miazi" userId="0bc07637-1bfe-48b4-a4e1-58b99dfa10f1" providerId="ADAL" clId="{0B5738D5-A455-43E3-8C15-D9F1B021230D}" dt="2022-10-31T22:51:07.508" v="211" actId="21"/>
          <ac:spMkLst>
            <pc:docMk/>
            <pc:sldMk cId="3188837873" sldId="284"/>
            <ac:spMk id="3" creationId="{7CA42D59-EAD6-4F95-84F1-32A30F057856}"/>
          </ac:spMkLst>
        </pc:spChg>
        <pc:spChg chg="del mod">
          <ac:chgData name="Shuaib Miazi" userId="0bc07637-1bfe-48b4-a4e1-58b99dfa10f1" providerId="ADAL" clId="{0B5738D5-A455-43E3-8C15-D9F1B021230D}" dt="2022-10-31T22:51:16.642" v="213" actId="21"/>
          <ac:spMkLst>
            <pc:docMk/>
            <pc:sldMk cId="3188837873" sldId="284"/>
            <ac:spMk id="4" creationId="{6AB259A0-0017-492F-A0DC-4B70C7052AE0}"/>
          </ac:spMkLst>
        </pc:spChg>
        <pc:spChg chg="mod">
          <ac:chgData name="Shuaib Miazi" userId="0bc07637-1bfe-48b4-a4e1-58b99dfa10f1" providerId="ADAL" clId="{0B5738D5-A455-43E3-8C15-D9F1B021230D}" dt="2022-11-01T22:23:43.106" v="759" actId="20577"/>
          <ac:spMkLst>
            <pc:docMk/>
            <pc:sldMk cId="3188837873" sldId="284"/>
            <ac:spMk id="5" creationId="{CEEB3BAE-C0B2-447C-B8BE-96C6BD84D658}"/>
          </ac:spMkLst>
        </pc:spChg>
        <pc:spChg chg="mod">
          <ac:chgData name="Shuaib Miazi" userId="0bc07637-1bfe-48b4-a4e1-58b99dfa10f1" providerId="ADAL" clId="{0B5738D5-A455-43E3-8C15-D9F1B021230D}" dt="2022-11-01T23:10:22.621" v="1506" actId="14100"/>
          <ac:spMkLst>
            <pc:docMk/>
            <pc:sldMk cId="3188837873" sldId="284"/>
            <ac:spMk id="6" creationId="{B237D1CA-B91A-410E-A968-D017BBE99F99}"/>
          </ac:spMkLst>
        </pc:spChg>
        <pc:spChg chg="del mod">
          <ac:chgData name="Shuaib Miazi" userId="0bc07637-1bfe-48b4-a4e1-58b99dfa10f1" providerId="ADAL" clId="{0B5738D5-A455-43E3-8C15-D9F1B021230D}" dt="2022-10-31T22:59:41.217" v="317" actId="21"/>
          <ac:spMkLst>
            <pc:docMk/>
            <pc:sldMk cId="3188837873" sldId="284"/>
            <ac:spMk id="7" creationId="{26A87885-D672-4CF9-A78D-CFE98385B03A}"/>
          </ac:spMkLst>
        </pc:spChg>
        <pc:spChg chg="del">
          <ac:chgData name="Shuaib Miazi" userId="0bc07637-1bfe-48b4-a4e1-58b99dfa10f1" providerId="ADAL" clId="{0B5738D5-A455-43E3-8C15-D9F1B021230D}" dt="2022-10-31T23:03:51.334" v="341" actId="21"/>
          <ac:spMkLst>
            <pc:docMk/>
            <pc:sldMk cId="3188837873" sldId="284"/>
            <ac:spMk id="8" creationId="{E6AC9832-FB01-464A-9824-61887B77997E}"/>
          </ac:spMkLst>
        </pc:spChg>
        <pc:spChg chg="add del mod">
          <ac:chgData name="Shuaib Miazi" userId="0bc07637-1bfe-48b4-a4e1-58b99dfa10f1" providerId="ADAL" clId="{0B5738D5-A455-43E3-8C15-D9F1B021230D}" dt="2022-10-31T22:59:46.240" v="318" actId="21"/>
          <ac:spMkLst>
            <pc:docMk/>
            <pc:sldMk cId="3188837873" sldId="284"/>
            <ac:spMk id="10" creationId="{8A1487D8-9FCC-4740-24E9-E3A7D2FD5F55}"/>
          </ac:spMkLst>
        </pc:spChg>
        <pc:spChg chg="add del">
          <ac:chgData name="Shuaib Miazi" userId="0bc07637-1bfe-48b4-a4e1-58b99dfa10f1" providerId="ADAL" clId="{0B5738D5-A455-43E3-8C15-D9F1B021230D}" dt="2022-10-31T22:50:38.037" v="209" actId="21"/>
          <ac:spMkLst>
            <pc:docMk/>
            <pc:sldMk cId="3188837873" sldId="284"/>
            <ac:spMk id="12" creationId="{7F65E93D-09FF-42EE-B9DD-750638966686}"/>
          </ac:spMkLst>
        </pc:spChg>
        <pc:spChg chg="del">
          <ac:chgData name="Shuaib Miazi" userId="0bc07637-1bfe-48b4-a4e1-58b99dfa10f1" providerId="ADAL" clId="{0B5738D5-A455-43E3-8C15-D9F1B021230D}" dt="2022-10-31T22:50:52.379" v="210" actId="21"/>
          <ac:spMkLst>
            <pc:docMk/>
            <pc:sldMk cId="3188837873" sldId="284"/>
            <ac:spMk id="13" creationId="{A7CD04AE-9A8B-4DED-855D-F51B510D0B69}"/>
          </ac:spMkLst>
        </pc:spChg>
        <pc:picChg chg="add mod">
          <ac:chgData name="Shuaib Miazi" userId="0bc07637-1bfe-48b4-a4e1-58b99dfa10f1" providerId="ADAL" clId="{0B5738D5-A455-43E3-8C15-D9F1B021230D}" dt="2022-11-01T23:10:15.618" v="1504" actId="1076"/>
          <ac:picMkLst>
            <pc:docMk/>
            <pc:sldMk cId="3188837873" sldId="284"/>
            <ac:picMk id="15" creationId="{CFC9185B-D385-CEC5-4C47-E5058DF41882}"/>
          </ac:picMkLst>
        </pc:picChg>
      </pc:sldChg>
      <pc:sldChg chg="del">
        <pc:chgData name="Shuaib Miazi" userId="0bc07637-1bfe-48b4-a4e1-58b99dfa10f1" providerId="ADAL" clId="{0B5738D5-A455-43E3-8C15-D9F1B021230D}" dt="2022-11-02T23:07:19.516" v="2308" actId="47"/>
        <pc:sldMkLst>
          <pc:docMk/>
          <pc:sldMk cId="665219316" sldId="285"/>
        </pc:sldMkLst>
      </pc:sldChg>
      <pc:sldChg chg="addSp delSp modSp mod modTransition modClrScheme chgLayout">
        <pc:chgData name="Shuaib Miazi" userId="0bc07637-1bfe-48b4-a4e1-58b99dfa10f1" providerId="ADAL" clId="{0B5738D5-A455-43E3-8C15-D9F1B021230D}" dt="2022-11-01T23:07:32.246" v="1484"/>
        <pc:sldMkLst>
          <pc:docMk/>
          <pc:sldMk cId="4091674644" sldId="292"/>
        </pc:sldMkLst>
        <pc:spChg chg="add del mod">
          <ac:chgData name="Shuaib Miazi" userId="0bc07637-1bfe-48b4-a4e1-58b99dfa10f1" providerId="ADAL" clId="{0B5738D5-A455-43E3-8C15-D9F1B021230D}" dt="2022-10-31T22:47:52.364" v="185" actId="478"/>
          <ac:spMkLst>
            <pc:docMk/>
            <pc:sldMk cId="4091674644" sldId="292"/>
            <ac:spMk id="2" creationId="{32857DB1-F9E1-2F41-6C74-EB2989BAAE11}"/>
          </ac:spMkLst>
        </pc:spChg>
        <pc:spChg chg="mod">
          <ac:chgData name="Shuaib Miazi" userId="0bc07637-1bfe-48b4-a4e1-58b99dfa10f1" providerId="ADAL" clId="{0B5738D5-A455-43E3-8C15-D9F1B021230D}" dt="2022-10-31T22:38:59.507" v="65" actId="122"/>
          <ac:spMkLst>
            <pc:docMk/>
            <pc:sldMk cId="4091674644" sldId="292"/>
            <ac:spMk id="3" creationId="{200B3D2B-613A-41BE-987D-E6A1324B456D}"/>
          </ac:spMkLst>
        </pc:spChg>
        <pc:spChg chg="del mod">
          <ac:chgData name="Shuaib Miazi" userId="0bc07637-1bfe-48b4-a4e1-58b99dfa10f1" providerId="ADAL" clId="{0B5738D5-A455-43E3-8C15-D9F1B021230D}" dt="2022-10-31T23:03:55.263" v="342" actId="21"/>
          <ac:spMkLst>
            <pc:docMk/>
            <pc:sldMk cId="4091674644" sldId="292"/>
            <ac:spMk id="5" creationId="{BDD5A594-D852-43BB-B591-E9D9027253BD}"/>
          </ac:spMkLst>
        </pc:spChg>
        <pc:spChg chg="mod ord">
          <ac:chgData name="Shuaib Miazi" userId="0bc07637-1bfe-48b4-a4e1-58b99dfa10f1" providerId="ADAL" clId="{0B5738D5-A455-43E3-8C15-D9F1B021230D}" dt="2022-10-31T22:41:59.503" v="179" actId="20577"/>
          <ac:spMkLst>
            <pc:docMk/>
            <pc:sldMk cId="4091674644" sldId="292"/>
            <ac:spMk id="14" creationId="{F278402B-CA7D-4F5B-B3FA-ED74AB3CFB6C}"/>
          </ac:spMkLst>
        </pc:spChg>
        <pc:spChg chg="add del mod">
          <ac:chgData name="Shuaib Miazi" userId="0bc07637-1bfe-48b4-a4e1-58b99dfa10f1" providerId="ADAL" clId="{0B5738D5-A455-43E3-8C15-D9F1B021230D}" dt="2022-10-31T22:37:51.986" v="21" actId="26606"/>
          <ac:spMkLst>
            <pc:docMk/>
            <pc:sldMk cId="4091674644" sldId="292"/>
            <ac:spMk id="19" creationId="{2A64A346-7713-62E9-0418-F4CD3A8CABCC}"/>
          </ac:spMkLst>
        </pc:spChg>
        <pc:spChg chg="add del mod">
          <ac:chgData name="Shuaib Miazi" userId="0bc07637-1bfe-48b4-a4e1-58b99dfa10f1" providerId="ADAL" clId="{0B5738D5-A455-43E3-8C15-D9F1B021230D}" dt="2022-10-31T22:37:53.672" v="23" actId="26606"/>
          <ac:spMkLst>
            <pc:docMk/>
            <pc:sldMk cId="4091674644" sldId="292"/>
            <ac:spMk id="21" creationId="{84C66D93-B56D-6569-F86B-4A168EA66105}"/>
          </ac:spMkLst>
        </pc:spChg>
        <pc:spChg chg="add">
          <ac:chgData name="Shuaib Miazi" userId="0bc07637-1bfe-48b4-a4e1-58b99dfa10f1" providerId="ADAL" clId="{0B5738D5-A455-43E3-8C15-D9F1B021230D}" dt="2022-10-31T22:37:53.680" v="24" actId="26606"/>
          <ac:spMkLst>
            <pc:docMk/>
            <pc:sldMk cId="4091674644" sldId="292"/>
            <ac:spMk id="23" creationId="{411805E4-8B52-7C46-E886-A2B1109A5CF7}"/>
          </ac:spMkLst>
        </pc:spChg>
        <pc:picChg chg="mod ord">
          <ac:chgData name="Shuaib Miazi" userId="0bc07637-1bfe-48b4-a4e1-58b99dfa10f1" providerId="ADAL" clId="{0B5738D5-A455-43E3-8C15-D9F1B021230D}" dt="2022-10-31T22:37:53.680" v="24" actId="26606"/>
          <ac:picMkLst>
            <pc:docMk/>
            <pc:sldMk cId="4091674644" sldId="292"/>
            <ac:picMk id="11" creationId="{2E7ADBC3-DECA-9F4C-9289-9E43C727592F}"/>
          </ac:picMkLst>
        </pc:picChg>
      </pc:sldChg>
      <pc:sldChg chg="delSp modSp mod modTransition">
        <pc:chgData name="Shuaib Miazi" userId="0bc07637-1bfe-48b4-a4e1-58b99dfa10f1" providerId="ADAL" clId="{0B5738D5-A455-43E3-8C15-D9F1B021230D}" dt="2022-11-01T22:31:40.981" v="788" actId="404"/>
        <pc:sldMkLst>
          <pc:docMk/>
          <pc:sldMk cId="2117695413" sldId="293"/>
        </pc:sldMkLst>
        <pc:spChg chg="mod">
          <ac:chgData name="Shuaib Miazi" userId="0bc07637-1bfe-48b4-a4e1-58b99dfa10f1" providerId="ADAL" clId="{0B5738D5-A455-43E3-8C15-D9F1B021230D}" dt="2022-10-31T23:24:41.305" v="629" actId="122"/>
          <ac:spMkLst>
            <pc:docMk/>
            <pc:sldMk cId="2117695413" sldId="293"/>
            <ac:spMk id="3" creationId="{200B3D2B-613A-41BE-987D-E6A1324B456D}"/>
          </ac:spMkLst>
        </pc:spChg>
        <pc:spChg chg="del">
          <ac:chgData name="Shuaib Miazi" userId="0bc07637-1bfe-48b4-a4e1-58b99dfa10f1" providerId="ADAL" clId="{0B5738D5-A455-43E3-8C15-D9F1B021230D}" dt="2022-10-31T23:32:05.133" v="660" actId="21"/>
          <ac:spMkLst>
            <pc:docMk/>
            <pc:sldMk cId="2117695413" sldId="293"/>
            <ac:spMk id="5" creationId="{F6964141-6F81-4947-A236-746D94ED3F6F}"/>
          </ac:spMkLst>
        </pc:spChg>
        <pc:spChg chg="mod">
          <ac:chgData name="Shuaib Miazi" userId="0bc07637-1bfe-48b4-a4e1-58b99dfa10f1" providerId="ADAL" clId="{0B5738D5-A455-43E3-8C15-D9F1B021230D}" dt="2022-11-01T22:31:40.981" v="788" actId="404"/>
          <ac:spMkLst>
            <pc:docMk/>
            <pc:sldMk cId="2117695413" sldId="293"/>
            <ac:spMk id="10" creationId="{2972F17A-D965-40B9-8ABB-C634072DBCC0}"/>
          </ac:spMkLst>
        </pc:spChg>
        <pc:picChg chg="mod">
          <ac:chgData name="Shuaib Miazi" userId="0bc07637-1bfe-48b4-a4e1-58b99dfa10f1" providerId="ADAL" clId="{0B5738D5-A455-43E3-8C15-D9F1B021230D}" dt="2022-10-31T23:31:59.028" v="659" actId="14100"/>
          <ac:picMkLst>
            <pc:docMk/>
            <pc:sldMk cId="2117695413" sldId="293"/>
            <ac:picMk id="23" creationId="{35E3CE9E-B03C-CB4B-A83A-D3265C7A0545}"/>
          </ac:picMkLst>
        </pc:picChg>
      </pc:sldChg>
      <pc:sldChg chg="del">
        <pc:chgData name="Shuaib Miazi" userId="0bc07637-1bfe-48b4-a4e1-58b99dfa10f1" providerId="ADAL" clId="{0B5738D5-A455-43E3-8C15-D9F1B021230D}" dt="2022-11-01T22:32:10.364" v="790" actId="47"/>
        <pc:sldMkLst>
          <pc:docMk/>
          <pc:sldMk cId="25800700" sldId="294"/>
        </pc:sldMkLst>
      </pc:sldChg>
      <pc:sldChg chg="del">
        <pc:chgData name="Shuaib Miazi" userId="0bc07637-1bfe-48b4-a4e1-58b99dfa10f1" providerId="ADAL" clId="{0B5738D5-A455-43E3-8C15-D9F1B021230D}" dt="2022-11-02T22:24:15.499" v="1554" actId="47"/>
        <pc:sldMkLst>
          <pc:docMk/>
          <pc:sldMk cId="2575421478" sldId="295"/>
        </pc:sldMkLst>
      </pc:sldChg>
      <pc:sldChg chg="addSp delSp modSp mod modTransition">
        <pc:chgData name="Shuaib Miazi" userId="0bc07637-1bfe-48b4-a4e1-58b99dfa10f1" providerId="ADAL" clId="{0B5738D5-A455-43E3-8C15-D9F1B021230D}" dt="2022-11-02T23:12:28.971" v="2346"/>
        <pc:sldMkLst>
          <pc:docMk/>
          <pc:sldMk cId="4153678306" sldId="296"/>
        </pc:sldMkLst>
        <pc:spChg chg="add del mod">
          <ac:chgData name="Shuaib Miazi" userId="0bc07637-1bfe-48b4-a4e1-58b99dfa10f1" providerId="ADAL" clId="{0B5738D5-A455-43E3-8C15-D9F1B021230D}" dt="2022-11-02T23:08:05.962" v="2312" actId="21"/>
          <ac:spMkLst>
            <pc:docMk/>
            <pc:sldMk cId="4153678306" sldId="296"/>
            <ac:spMk id="3" creationId="{A9DDD971-242E-07AD-1550-F3C105468160}"/>
          </ac:spMkLst>
        </pc:spChg>
        <pc:spChg chg="del mod">
          <ac:chgData name="Shuaib Miazi" userId="0bc07637-1bfe-48b4-a4e1-58b99dfa10f1" providerId="ADAL" clId="{0B5738D5-A455-43E3-8C15-D9F1B021230D}" dt="2022-11-02T23:08:03.240" v="2311" actId="21"/>
          <ac:spMkLst>
            <pc:docMk/>
            <pc:sldMk cId="4153678306" sldId="296"/>
            <ac:spMk id="4" creationId="{60828E04-9C2A-4859-8050-C2DF67A249CB}"/>
          </ac:spMkLst>
        </pc:spChg>
        <pc:spChg chg="del">
          <ac:chgData name="Shuaib Miazi" userId="0bc07637-1bfe-48b4-a4e1-58b99dfa10f1" providerId="ADAL" clId="{0B5738D5-A455-43E3-8C15-D9F1B021230D}" dt="2022-11-02T23:08:15.518" v="2314" actId="21"/>
          <ac:spMkLst>
            <pc:docMk/>
            <pc:sldMk cId="4153678306" sldId="296"/>
            <ac:spMk id="5" creationId="{11265965-2271-4C1C-BD0A-6F85F80FF9A6}"/>
          </ac:spMkLst>
        </pc:spChg>
        <pc:spChg chg="del">
          <ac:chgData name="Shuaib Miazi" userId="0bc07637-1bfe-48b4-a4e1-58b99dfa10f1" providerId="ADAL" clId="{0B5738D5-A455-43E3-8C15-D9F1B021230D}" dt="2022-11-02T23:08:22.026" v="2316" actId="21"/>
          <ac:spMkLst>
            <pc:docMk/>
            <pc:sldMk cId="4153678306" sldId="296"/>
            <ac:spMk id="6" creationId="{50A3BCC3-A277-4C0B-9EBA-EB53990D8EBD}"/>
          </ac:spMkLst>
        </pc:spChg>
        <pc:spChg chg="del">
          <ac:chgData name="Shuaib Miazi" userId="0bc07637-1bfe-48b4-a4e1-58b99dfa10f1" providerId="ADAL" clId="{0B5738D5-A455-43E3-8C15-D9F1B021230D}" dt="2022-11-02T23:08:52.856" v="2323" actId="21"/>
          <ac:spMkLst>
            <pc:docMk/>
            <pc:sldMk cId="4153678306" sldId="296"/>
            <ac:spMk id="12" creationId="{91814EC9-246A-4C6E-941E-5774FE72F08E}"/>
          </ac:spMkLst>
        </pc:spChg>
        <pc:spChg chg="add del mod">
          <ac:chgData name="Shuaib Miazi" userId="0bc07637-1bfe-48b4-a4e1-58b99dfa10f1" providerId="ADAL" clId="{0B5738D5-A455-43E3-8C15-D9F1B021230D}" dt="2022-11-02T23:08:18.740" v="2315" actId="21"/>
          <ac:spMkLst>
            <pc:docMk/>
            <pc:sldMk cId="4153678306" sldId="296"/>
            <ac:spMk id="13" creationId="{E71C5F02-8F19-BA75-3725-2F12524A43EA}"/>
          </ac:spMkLst>
        </pc:spChg>
        <pc:spChg chg="mod">
          <ac:chgData name="Shuaib Miazi" userId="0bc07637-1bfe-48b4-a4e1-58b99dfa10f1" providerId="ADAL" clId="{0B5738D5-A455-43E3-8C15-D9F1B021230D}" dt="2022-11-02T23:11:08.354" v="2340" actId="20577"/>
          <ac:spMkLst>
            <pc:docMk/>
            <pc:sldMk cId="4153678306" sldId="296"/>
            <ac:spMk id="14" creationId="{6C38D7A9-9299-4108-BB08-026F4B9CAE7B}"/>
          </ac:spMkLst>
        </pc:spChg>
        <pc:spChg chg="del">
          <ac:chgData name="Shuaib Miazi" userId="0bc07637-1bfe-48b4-a4e1-58b99dfa10f1" providerId="ADAL" clId="{0B5738D5-A455-43E3-8C15-D9F1B021230D}" dt="2022-11-02T23:08:34.613" v="2318" actId="21"/>
          <ac:spMkLst>
            <pc:docMk/>
            <pc:sldMk cId="4153678306" sldId="296"/>
            <ac:spMk id="16" creationId="{FD8A1232-50A8-4535-AAF9-7F4180EAA0DD}"/>
          </ac:spMkLst>
        </pc:spChg>
        <pc:spChg chg="add del mod">
          <ac:chgData name="Shuaib Miazi" userId="0bc07637-1bfe-48b4-a4e1-58b99dfa10f1" providerId="ADAL" clId="{0B5738D5-A455-43E3-8C15-D9F1B021230D}" dt="2022-11-02T23:08:31.449" v="2317" actId="21"/>
          <ac:spMkLst>
            <pc:docMk/>
            <pc:sldMk cId="4153678306" sldId="296"/>
            <ac:spMk id="17" creationId="{52914C8F-BC1A-214B-53AC-256A52CCB687}"/>
          </ac:spMkLst>
        </pc:spChg>
        <pc:spChg chg="add del mod">
          <ac:chgData name="Shuaib Miazi" userId="0bc07637-1bfe-48b4-a4e1-58b99dfa10f1" providerId="ADAL" clId="{0B5738D5-A455-43E3-8C15-D9F1B021230D}" dt="2022-11-02T23:08:38.055" v="2319" actId="21"/>
          <ac:spMkLst>
            <pc:docMk/>
            <pc:sldMk cId="4153678306" sldId="296"/>
            <ac:spMk id="19" creationId="{CA851239-08DD-8D97-B02E-65E9EC8BEF16}"/>
          </ac:spMkLst>
        </pc:spChg>
        <pc:spChg chg="add del mod">
          <ac:chgData name="Shuaib Miazi" userId="0bc07637-1bfe-48b4-a4e1-58b99dfa10f1" providerId="ADAL" clId="{0B5738D5-A455-43E3-8C15-D9F1B021230D}" dt="2022-11-02T23:10:38.771" v="2327" actId="21"/>
          <ac:spMkLst>
            <pc:docMk/>
            <pc:sldMk cId="4153678306" sldId="296"/>
            <ac:spMk id="20" creationId="{A5E04980-4391-3184-6917-8E826C5B6434}"/>
          </ac:spMkLst>
        </pc:spChg>
        <pc:spChg chg="add mod">
          <ac:chgData name="Shuaib Miazi" userId="0bc07637-1bfe-48b4-a4e1-58b99dfa10f1" providerId="ADAL" clId="{0B5738D5-A455-43E3-8C15-D9F1B021230D}" dt="2022-11-02T23:12:07.736" v="2345" actId="1076"/>
          <ac:spMkLst>
            <pc:docMk/>
            <pc:sldMk cId="4153678306" sldId="296"/>
            <ac:spMk id="21" creationId="{9CCC2277-9235-EE65-C24F-8F598E64216D}"/>
          </ac:spMkLst>
        </pc:spChg>
        <pc:spChg chg="add del mod">
          <ac:chgData name="Shuaib Miazi" userId="0bc07637-1bfe-48b4-a4e1-58b99dfa10f1" providerId="ADAL" clId="{0B5738D5-A455-43E3-8C15-D9F1B021230D}" dt="2022-11-02T23:11:22.388" v="2343" actId="21"/>
          <ac:spMkLst>
            <pc:docMk/>
            <pc:sldMk cId="4153678306" sldId="296"/>
            <ac:spMk id="23" creationId="{E2A07DA4-B6F1-45BF-ED92-5CC5127612C7}"/>
          </ac:spMkLst>
        </pc:spChg>
        <pc:picChg chg="del">
          <ac:chgData name="Shuaib Miazi" userId="0bc07637-1bfe-48b4-a4e1-58b99dfa10f1" providerId="ADAL" clId="{0B5738D5-A455-43E3-8C15-D9F1B021230D}" dt="2022-11-02T23:08:10.822" v="2313" actId="21"/>
          <ac:picMkLst>
            <pc:docMk/>
            <pc:sldMk cId="4153678306" sldId="296"/>
            <ac:picMk id="8" creationId="{111541C4-DB03-4E53-994D-499C7D73C4DF}"/>
          </ac:picMkLst>
        </pc:picChg>
        <pc:picChg chg="del">
          <ac:chgData name="Shuaib Miazi" userId="0bc07637-1bfe-48b4-a4e1-58b99dfa10f1" providerId="ADAL" clId="{0B5738D5-A455-43E3-8C15-D9F1B021230D}" dt="2022-11-02T23:08:41.250" v="2321" actId="478"/>
          <ac:picMkLst>
            <pc:docMk/>
            <pc:sldMk cId="4153678306" sldId="296"/>
            <ac:picMk id="9" creationId="{773C1382-ACE1-460F-A1B6-AB761A7D2E6B}"/>
          </ac:picMkLst>
        </pc:picChg>
        <pc:picChg chg="del">
          <ac:chgData name="Shuaib Miazi" userId="0bc07637-1bfe-48b4-a4e1-58b99dfa10f1" providerId="ADAL" clId="{0B5738D5-A455-43E3-8C15-D9F1B021230D}" dt="2022-11-02T23:08:40.256" v="2320" actId="478"/>
          <ac:picMkLst>
            <pc:docMk/>
            <pc:sldMk cId="4153678306" sldId="296"/>
            <ac:picMk id="10" creationId="{A29DE31C-E099-4579-BB03-675E0A40C5F2}"/>
          </ac:picMkLst>
        </pc:picChg>
        <pc:picChg chg="del">
          <ac:chgData name="Shuaib Miazi" userId="0bc07637-1bfe-48b4-a4e1-58b99dfa10f1" providerId="ADAL" clId="{0B5738D5-A455-43E3-8C15-D9F1B021230D}" dt="2022-11-02T23:08:42.015" v="2322" actId="478"/>
          <ac:picMkLst>
            <pc:docMk/>
            <pc:sldMk cId="4153678306" sldId="296"/>
            <ac:picMk id="11" creationId="{0718E6E0-05A2-479C-AEA8-1A385EB73474}"/>
          </ac:picMkLst>
        </pc:picChg>
        <pc:picChg chg="add del">
          <ac:chgData name="Shuaib Miazi" userId="0bc07637-1bfe-48b4-a4e1-58b99dfa10f1" providerId="ADAL" clId="{0B5738D5-A455-43E3-8C15-D9F1B021230D}" dt="2022-11-02T23:11:22.388" v="2343" actId="21"/>
          <ac:picMkLst>
            <pc:docMk/>
            <pc:sldMk cId="4153678306" sldId="296"/>
            <ac:picMk id="32" creationId="{AAB6EE12-FEF8-FB41-A909-0DA61D7725C7}"/>
          </ac:picMkLst>
        </pc:picChg>
      </pc:sldChg>
      <pc:sldChg chg="addSp delSp modSp mod modTransition">
        <pc:chgData name="Shuaib Miazi" userId="0bc07637-1bfe-48b4-a4e1-58b99dfa10f1" providerId="ADAL" clId="{0B5738D5-A455-43E3-8C15-D9F1B021230D}" dt="2022-10-31T23:34:39.230" v="678" actId="1076"/>
        <pc:sldMkLst>
          <pc:docMk/>
          <pc:sldMk cId="722098795" sldId="297"/>
        </pc:sldMkLst>
        <pc:spChg chg="del">
          <ac:chgData name="Shuaib Miazi" userId="0bc07637-1bfe-48b4-a4e1-58b99dfa10f1" providerId="ADAL" clId="{0B5738D5-A455-43E3-8C15-D9F1B021230D}" dt="2022-10-31T23:03:59.172" v="343" actId="21"/>
          <ac:spMkLst>
            <pc:docMk/>
            <pc:sldMk cId="722098795" sldId="297"/>
            <ac:spMk id="6" creationId="{1C554D9F-1895-486E-BFBA-905BB2D29E08}"/>
          </ac:spMkLst>
        </pc:spChg>
        <pc:spChg chg="add mod">
          <ac:chgData name="Shuaib Miazi" userId="0bc07637-1bfe-48b4-a4e1-58b99dfa10f1" providerId="ADAL" clId="{0B5738D5-A455-43E3-8C15-D9F1B021230D}" dt="2022-10-31T23:34:39.230" v="678" actId="1076"/>
          <ac:spMkLst>
            <pc:docMk/>
            <pc:sldMk cId="722098795" sldId="297"/>
            <ac:spMk id="8" creationId="{6DC99E77-16D2-CE3E-D3C7-88BE5B8BBA44}"/>
          </ac:spMkLst>
        </pc:spChg>
        <pc:picChg chg="mod">
          <ac:chgData name="Shuaib Miazi" userId="0bc07637-1bfe-48b4-a4e1-58b99dfa10f1" providerId="ADAL" clId="{0B5738D5-A455-43E3-8C15-D9F1B021230D}" dt="2022-10-31T23:34:04.438" v="674" actId="1076"/>
          <ac:picMkLst>
            <pc:docMk/>
            <pc:sldMk cId="722098795" sldId="297"/>
            <ac:picMk id="14" creationId="{7E468295-904F-0743-AD06-67DA21353B9E}"/>
          </ac:picMkLst>
        </pc:picChg>
      </pc:sldChg>
      <pc:sldChg chg="modTransition">
        <pc:chgData name="Shuaib Miazi" userId="0bc07637-1bfe-48b4-a4e1-58b99dfa10f1" providerId="ADAL" clId="{0B5738D5-A455-43E3-8C15-D9F1B021230D}" dt="2022-10-31T22:32:55.489" v="16"/>
        <pc:sldMkLst>
          <pc:docMk/>
          <pc:sldMk cId="3989923275" sldId="298"/>
        </pc:sldMkLst>
      </pc:sldChg>
      <pc:sldChg chg="addSp delSp modSp new mod modTransition">
        <pc:chgData name="Shuaib Miazi" userId="0bc07637-1bfe-48b4-a4e1-58b99dfa10f1" providerId="ADAL" clId="{0B5738D5-A455-43E3-8C15-D9F1B021230D}" dt="2022-11-02T22:21:30.447" v="1508" actId="20577"/>
        <pc:sldMkLst>
          <pc:docMk/>
          <pc:sldMk cId="1904189626" sldId="299"/>
        </pc:sldMkLst>
        <pc:spChg chg="del mod">
          <ac:chgData name="Shuaib Miazi" userId="0bc07637-1bfe-48b4-a4e1-58b99dfa10f1" providerId="ADAL" clId="{0B5738D5-A455-43E3-8C15-D9F1B021230D}" dt="2022-11-01T22:33:22.566" v="799" actId="21"/>
          <ac:spMkLst>
            <pc:docMk/>
            <pc:sldMk cId="1904189626" sldId="299"/>
            <ac:spMk id="2" creationId="{C8EE814D-B7D8-5E83-0C6D-AE4C312390D2}"/>
          </ac:spMkLst>
        </pc:spChg>
        <pc:spChg chg="del">
          <ac:chgData name="Shuaib Miazi" userId="0bc07637-1bfe-48b4-a4e1-58b99dfa10f1" providerId="ADAL" clId="{0B5738D5-A455-43E3-8C15-D9F1B021230D}" dt="2022-11-01T22:33:25.897" v="800" actId="21"/>
          <ac:spMkLst>
            <pc:docMk/>
            <pc:sldMk cId="1904189626" sldId="299"/>
            <ac:spMk id="3" creationId="{38963222-1F41-310A-5F9A-FB90C928B8F6}"/>
          </ac:spMkLst>
        </pc:spChg>
        <pc:spChg chg="mod">
          <ac:chgData name="Shuaib Miazi" userId="0bc07637-1bfe-48b4-a4e1-58b99dfa10f1" providerId="ADAL" clId="{0B5738D5-A455-43E3-8C15-D9F1B021230D}" dt="2022-11-02T22:21:02.920" v="1507" actId="20577"/>
          <ac:spMkLst>
            <pc:docMk/>
            <pc:sldMk cId="1904189626" sldId="299"/>
            <ac:spMk id="4" creationId="{B3C6148D-0E5D-2F09-F2AE-E28577F4699A}"/>
          </ac:spMkLst>
        </pc:spChg>
        <pc:spChg chg="mod">
          <ac:chgData name="Shuaib Miazi" userId="0bc07637-1bfe-48b4-a4e1-58b99dfa10f1" providerId="ADAL" clId="{0B5738D5-A455-43E3-8C15-D9F1B021230D}" dt="2022-11-01T22:52:05.357" v="1354" actId="313"/>
          <ac:spMkLst>
            <pc:docMk/>
            <pc:sldMk cId="1904189626" sldId="299"/>
            <ac:spMk id="5" creationId="{E037C50E-4174-C049-B1F4-40C5960B8EBB}"/>
          </ac:spMkLst>
        </pc:spChg>
        <pc:spChg chg="mod">
          <ac:chgData name="Shuaib Miazi" userId="0bc07637-1bfe-48b4-a4e1-58b99dfa10f1" providerId="ADAL" clId="{0B5738D5-A455-43E3-8C15-D9F1B021230D}" dt="2022-11-02T22:21:30.447" v="1508" actId="20577"/>
          <ac:spMkLst>
            <pc:docMk/>
            <pc:sldMk cId="1904189626" sldId="299"/>
            <ac:spMk id="6" creationId="{129B99BE-C4D4-B2A7-0E41-3C8A28B191F9}"/>
          </ac:spMkLst>
        </pc:spChg>
        <pc:spChg chg="mod">
          <ac:chgData name="Shuaib Miazi" userId="0bc07637-1bfe-48b4-a4e1-58b99dfa10f1" providerId="ADAL" clId="{0B5738D5-A455-43E3-8C15-D9F1B021230D}" dt="2022-11-01T22:52:38.220" v="1359" actId="20577"/>
          <ac:spMkLst>
            <pc:docMk/>
            <pc:sldMk cId="1904189626" sldId="299"/>
            <ac:spMk id="7" creationId="{2767BA26-0453-16C4-420A-C1E23059ABEF}"/>
          </ac:spMkLst>
        </pc:spChg>
        <pc:spChg chg="mod">
          <ac:chgData name="Shuaib Miazi" userId="0bc07637-1bfe-48b4-a4e1-58b99dfa10f1" providerId="ADAL" clId="{0B5738D5-A455-43E3-8C15-D9F1B021230D}" dt="2022-11-01T23:04:38.393" v="1482" actId="113"/>
          <ac:spMkLst>
            <pc:docMk/>
            <pc:sldMk cId="1904189626" sldId="299"/>
            <ac:spMk id="8" creationId="{021DE750-F29A-12E0-AFB1-42E4C2986E20}"/>
          </ac:spMkLst>
        </pc:spChg>
        <pc:spChg chg="del mod">
          <ac:chgData name="Shuaib Miazi" userId="0bc07637-1bfe-48b4-a4e1-58b99dfa10f1" providerId="ADAL" clId="{0B5738D5-A455-43E3-8C15-D9F1B021230D}" dt="2022-11-01T22:34:20.542" v="810" actId="21"/>
          <ac:spMkLst>
            <pc:docMk/>
            <pc:sldMk cId="1904189626" sldId="299"/>
            <ac:spMk id="9" creationId="{D5B7531D-4E76-61F9-1566-D152BF299C0E}"/>
          </ac:spMkLst>
        </pc:spChg>
        <pc:spChg chg="mod">
          <ac:chgData name="Shuaib Miazi" userId="0bc07637-1bfe-48b4-a4e1-58b99dfa10f1" providerId="ADAL" clId="{0B5738D5-A455-43E3-8C15-D9F1B021230D}" dt="2022-11-01T22:34:08.497" v="807" actId="207"/>
          <ac:spMkLst>
            <pc:docMk/>
            <pc:sldMk cId="1904189626" sldId="299"/>
            <ac:spMk id="10" creationId="{8FA57D32-F621-F3A7-961B-1E2B155E5F31}"/>
          </ac:spMkLst>
        </pc:spChg>
        <pc:spChg chg="add del mod">
          <ac:chgData name="Shuaib Miazi" userId="0bc07637-1bfe-48b4-a4e1-58b99dfa10f1" providerId="ADAL" clId="{0B5738D5-A455-43E3-8C15-D9F1B021230D}" dt="2022-11-01T22:49:55.778" v="1327" actId="767"/>
          <ac:spMkLst>
            <pc:docMk/>
            <pc:sldMk cId="1904189626" sldId="299"/>
            <ac:spMk id="11" creationId="{8F06775E-3AE2-E464-5A26-ABEBADD64B17}"/>
          </ac:spMkLst>
        </pc:spChg>
        <pc:spChg chg="add mod">
          <ac:chgData name="Shuaib Miazi" userId="0bc07637-1bfe-48b4-a4e1-58b99dfa10f1" providerId="ADAL" clId="{0B5738D5-A455-43E3-8C15-D9F1B021230D}" dt="2022-11-01T23:01:13.401" v="1417" actId="208"/>
          <ac:spMkLst>
            <pc:docMk/>
            <pc:sldMk cId="1904189626" sldId="299"/>
            <ac:spMk id="16" creationId="{DD7A907D-59D3-5689-A6E5-DF822CDAD9C7}"/>
          </ac:spMkLst>
        </pc:spChg>
        <pc:spChg chg="add mod">
          <ac:chgData name="Shuaib Miazi" userId="0bc07637-1bfe-48b4-a4e1-58b99dfa10f1" providerId="ADAL" clId="{0B5738D5-A455-43E3-8C15-D9F1B021230D}" dt="2022-11-01T23:02:28.324" v="1451" actId="13926"/>
          <ac:spMkLst>
            <pc:docMk/>
            <pc:sldMk cId="1904189626" sldId="299"/>
            <ac:spMk id="21" creationId="{8CF823D9-9F91-D495-3B01-B26E330FCE5B}"/>
          </ac:spMkLst>
        </pc:spChg>
        <pc:spChg chg="add mod">
          <ac:chgData name="Shuaib Miazi" userId="0bc07637-1bfe-48b4-a4e1-58b99dfa10f1" providerId="ADAL" clId="{0B5738D5-A455-43E3-8C15-D9F1B021230D}" dt="2022-11-01T23:03:16.620" v="1481" actId="13926"/>
          <ac:spMkLst>
            <pc:docMk/>
            <pc:sldMk cId="1904189626" sldId="299"/>
            <ac:spMk id="22" creationId="{E162D693-0CD0-78DD-182F-CF6BD082FF7B}"/>
          </ac:spMkLst>
        </pc:spChg>
        <pc:picChg chg="add mod">
          <ac:chgData name="Shuaib Miazi" userId="0bc07637-1bfe-48b4-a4e1-58b99dfa10f1" providerId="ADAL" clId="{0B5738D5-A455-43E3-8C15-D9F1B021230D}" dt="2022-11-01T22:55:11.414" v="1366" actId="1076"/>
          <ac:picMkLst>
            <pc:docMk/>
            <pc:sldMk cId="1904189626" sldId="299"/>
            <ac:picMk id="13" creationId="{B856764E-BA76-35D8-2CCF-0FA3335C7946}"/>
          </ac:picMkLst>
        </pc:picChg>
        <pc:picChg chg="add mod">
          <ac:chgData name="Shuaib Miazi" userId="0bc07637-1bfe-48b4-a4e1-58b99dfa10f1" providerId="ADAL" clId="{0B5738D5-A455-43E3-8C15-D9F1B021230D}" dt="2022-11-01T22:59:00.709" v="1374" actId="14100"/>
          <ac:picMkLst>
            <pc:docMk/>
            <pc:sldMk cId="1904189626" sldId="299"/>
            <ac:picMk id="15" creationId="{8499C241-2647-2560-DDE7-12F36FB703B4}"/>
          </ac:picMkLst>
        </pc:picChg>
        <pc:cxnChg chg="add mod">
          <ac:chgData name="Shuaib Miazi" userId="0bc07637-1bfe-48b4-a4e1-58b99dfa10f1" providerId="ADAL" clId="{0B5738D5-A455-43E3-8C15-D9F1B021230D}" dt="2022-11-01T23:01:44.127" v="1421" actId="208"/>
          <ac:cxnSpMkLst>
            <pc:docMk/>
            <pc:sldMk cId="1904189626" sldId="299"/>
            <ac:cxnSpMk id="18" creationId="{FD9F9187-66D7-9474-C404-C47A6ABA5D8D}"/>
          </ac:cxnSpMkLst>
        </pc:cxnChg>
      </pc:sldChg>
      <pc:sldChg chg="addSp delSp modSp new del mod modClrScheme chgLayout">
        <pc:chgData name="Shuaib Miazi" userId="0bc07637-1bfe-48b4-a4e1-58b99dfa10f1" providerId="ADAL" clId="{0B5738D5-A455-43E3-8C15-D9F1B021230D}" dt="2022-11-02T22:51:09.727" v="2187" actId="2696"/>
        <pc:sldMkLst>
          <pc:docMk/>
          <pc:sldMk cId="3095897120" sldId="300"/>
        </pc:sldMkLst>
        <pc:spChg chg="mod ord">
          <ac:chgData name="Shuaib Miazi" userId="0bc07637-1bfe-48b4-a4e1-58b99dfa10f1" providerId="ADAL" clId="{0B5738D5-A455-43E3-8C15-D9F1B021230D}" dt="2022-11-02T22:45:07.067" v="2022" actId="26606"/>
          <ac:spMkLst>
            <pc:docMk/>
            <pc:sldMk cId="3095897120" sldId="300"/>
            <ac:spMk id="2" creationId="{54BB837A-3113-4BF7-6F73-D73D74F38AE9}"/>
          </ac:spMkLst>
        </pc:spChg>
        <pc:spChg chg="mod ord">
          <ac:chgData name="Shuaib Miazi" userId="0bc07637-1bfe-48b4-a4e1-58b99dfa10f1" providerId="ADAL" clId="{0B5738D5-A455-43E3-8C15-D9F1B021230D}" dt="2022-11-02T22:45:07.067" v="2022" actId="26606"/>
          <ac:spMkLst>
            <pc:docMk/>
            <pc:sldMk cId="3095897120" sldId="300"/>
            <ac:spMk id="3" creationId="{A92D3D55-D7D6-0CC7-D990-1D809B5C9197}"/>
          </ac:spMkLst>
        </pc:spChg>
        <pc:spChg chg="mod">
          <ac:chgData name="Shuaib Miazi" userId="0bc07637-1bfe-48b4-a4e1-58b99dfa10f1" providerId="ADAL" clId="{0B5738D5-A455-43E3-8C15-D9F1B021230D}" dt="2022-11-02T22:45:07.067" v="2022" actId="26606"/>
          <ac:spMkLst>
            <pc:docMk/>
            <pc:sldMk cId="3095897120" sldId="300"/>
            <ac:spMk id="4" creationId="{E25DA8F4-F238-59C9-78CE-B78DF1E4039F}"/>
          </ac:spMkLst>
        </pc:spChg>
        <pc:spChg chg="mod">
          <ac:chgData name="Shuaib Miazi" userId="0bc07637-1bfe-48b4-a4e1-58b99dfa10f1" providerId="ADAL" clId="{0B5738D5-A455-43E3-8C15-D9F1B021230D}" dt="2022-11-02T22:46:25.312" v="2039" actId="20577"/>
          <ac:spMkLst>
            <pc:docMk/>
            <pc:sldMk cId="3095897120" sldId="300"/>
            <ac:spMk id="5" creationId="{87985302-8666-DC98-14E8-B646836FEA97}"/>
          </ac:spMkLst>
        </pc:spChg>
        <pc:spChg chg="add mod">
          <ac:chgData name="Shuaib Miazi" userId="0bc07637-1bfe-48b4-a4e1-58b99dfa10f1" providerId="ADAL" clId="{0B5738D5-A455-43E3-8C15-D9F1B021230D}" dt="2022-11-02T22:45:07.067" v="2022" actId="26606"/>
          <ac:spMkLst>
            <pc:docMk/>
            <pc:sldMk cId="3095897120" sldId="300"/>
            <ac:spMk id="12" creationId="{91BB1B72-F1E4-CFA3-88EA-6E382663A02D}"/>
          </ac:spMkLst>
        </pc:spChg>
        <pc:picChg chg="add del mod ord">
          <ac:chgData name="Shuaib Miazi" userId="0bc07637-1bfe-48b4-a4e1-58b99dfa10f1" providerId="ADAL" clId="{0B5738D5-A455-43E3-8C15-D9F1B021230D}" dt="2022-11-02T22:46:50.683" v="2040" actId="478"/>
          <ac:picMkLst>
            <pc:docMk/>
            <pc:sldMk cId="3095897120" sldId="300"/>
            <ac:picMk id="7" creationId="{FB9F1566-C60C-3050-E1E2-93B549CA96A6}"/>
          </ac:picMkLst>
        </pc:picChg>
      </pc:sldChg>
      <pc:sldChg chg="addSp delSp modSp new mod modTransition modClrScheme chgLayout">
        <pc:chgData name="Shuaib Miazi" userId="0bc07637-1bfe-48b4-a4e1-58b99dfa10f1" providerId="ADAL" clId="{0B5738D5-A455-43E3-8C15-D9F1B021230D}" dt="2022-11-02T23:12:33.847" v="2347"/>
        <pc:sldMkLst>
          <pc:docMk/>
          <pc:sldMk cId="729855262" sldId="301"/>
        </pc:sldMkLst>
        <pc:spChg chg="del">
          <ac:chgData name="Shuaib Miazi" userId="0bc07637-1bfe-48b4-a4e1-58b99dfa10f1" providerId="ADAL" clId="{0B5738D5-A455-43E3-8C15-D9F1B021230D}" dt="2022-11-02T22:52:14.461" v="2189" actId="21"/>
          <ac:spMkLst>
            <pc:docMk/>
            <pc:sldMk cId="729855262" sldId="301"/>
            <ac:spMk id="2" creationId="{4D45AA74-77E7-5907-F2C7-2A700B6D1EDF}"/>
          </ac:spMkLst>
        </pc:spChg>
        <pc:spChg chg="del">
          <ac:chgData name="Shuaib Miazi" userId="0bc07637-1bfe-48b4-a4e1-58b99dfa10f1" providerId="ADAL" clId="{0B5738D5-A455-43E3-8C15-D9F1B021230D}" dt="2022-11-02T22:52:09.541" v="2188" actId="21"/>
          <ac:spMkLst>
            <pc:docMk/>
            <pc:sldMk cId="729855262" sldId="301"/>
            <ac:spMk id="3" creationId="{F9FE2160-7672-7B41-3C77-355DE4CE195A}"/>
          </ac:spMkLst>
        </pc:spChg>
        <pc:spChg chg="mod">
          <ac:chgData name="Shuaib Miazi" userId="0bc07637-1bfe-48b4-a4e1-58b99dfa10f1" providerId="ADAL" clId="{0B5738D5-A455-43E3-8C15-D9F1B021230D}" dt="2022-11-02T22:56:23.336" v="2211" actId="26606"/>
          <ac:spMkLst>
            <pc:docMk/>
            <pc:sldMk cId="729855262" sldId="301"/>
            <ac:spMk id="4" creationId="{B2E88653-997B-F191-31AD-4C493CCAFE40}"/>
          </ac:spMkLst>
        </pc:spChg>
        <pc:spChg chg="mod ord">
          <ac:chgData name="Shuaib Miazi" userId="0bc07637-1bfe-48b4-a4e1-58b99dfa10f1" providerId="ADAL" clId="{0B5738D5-A455-43E3-8C15-D9F1B021230D}" dt="2022-11-02T22:56:23.336" v="2211" actId="26606"/>
          <ac:spMkLst>
            <pc:docMk/>
            <pc:sldMk cId="729855262" sldId="301"/>
            <ac:spMk id="5" creationId="{072D56FA-4F8A-1A04-4651-2EE90B42C043}"/>
          </ac:spMkLst>
        </pc:spChg>
        <pc:spChg chg="add mod">
          <ac:chgData name="Shuaib Miazi" userId="0bc07637-1bfe-48b4-a4e1-58b99dfa10f1" providerId="ADAL" clId="{0B5738D5-A455-43E3-8C15-D9F1B021230D}" dt="2022-11-02T23:04:28.971" v="2235" actId="14100"/>
          <ac:spMkLst>
            <pc:docMk/>
            <pc:sldMk cId="729855262" sldId="301"/>
            <ac:spMk id="15" creationId="{1D592087-C3D2-88F9-90C8-577EC778FC00}"/>
          </ac:spMkLst>
        </pc:spChg>
        <pc:spChg chg="add mod">
          <ac:chgData name="Shuaib Miazi" userId="0bc07637-1bfe-48b4-a4e1-58b99dfa10f1" providerId="ADAL" clId="{0B5738D5-A455-43E3-8C15-D9F1B021230D}" dt="2022-11-02T23:06:43.985" v="2307" actId="207"/>
          <ac:spMkLst>
            <pc:docMk/>
            <pc:sldMk cId="729855262" sldId="301"/>
            <ac:spMk id="16" creationId="{E9251B23-028C-AA04-2FA7-FB8F7D43633A}"/>
          </ac:spMkLst>
        </pc:spChg>
        <pc:spChg chg="add del mod">
          <ac:chgData name="Shuaib Miazi" userId="0bc07637-1bfe-48b4-a4e1-58b99dfa10f1" providerId="ADAL" clId="{0B5738D5-A455-43E3-8C15-D9F1B021230D}" dt="2022-11-02T23:02:58.166" v="2218" actId="21"/>
          <ac:spMkLst>
            <pc:docMk/>
            <pc:sldMk cId="729855262" sldId="301"/>
            <ac:spMk id="18" creationId="{11E46378-FCC5-584F-E4DB-F1C0A3CF9D72}"/>
          </ac:spMkLst>
        </pc:spChg>
        <pc:spChg chg="add del mod">
          <ac:chgData name="Shuaib Miazi" userId="0bc07637-1bfe-48b4-a4e1-58b99dfa10f1" providerId="ADAL" clId="{0B5738D5-A455-43E3-8C15-D9F1B021230D}" dt="2022-11-02T23:03:01.409" v="2219" actId="21"/>
          <ac:spMkLst>
            <pc:docMk/>
            <pc:sldMk cId="729855262" sldId="301"/>
            <ac:spMk id="20" creationId="{054176C1-93E6-D23C-CA0C-3E0399CAA200}"/>
          </ac:spMkLst>
        </pc:spChg>
        <pc:picChg chg="add del mod">
          <ac:chgData name="Shuaib Miazi" userId="0bc07637-1bfe-48b4-a4e1-58b99dfa10f1" providerId="ADAL" clId="{0B5738D5-A455-43E3-8C15-D9F1B021230D}" dt="2022-11-02T22:53:18.914" v="2195" actId="21"/>
          <ac:picMkLst>
            <pc:docMk/>
            <pc:sldMk cId="729855262" sldId="301"/>
            <ac:picMk id="7" creationId="{9B112910-31E3-B1E6-CE09-0A802DCC157B}"/>
          </ac:picMkLst>
        </pc:picChg>
        <pc:picChg chg="add del mod">
          <ac:chgData name="Shuaib Miazi" userId="0bc07637-1bfe-48b4-a4e1-58b99dfa10f1" providerId="ADAL" clId="{0B5738D5-A455-43E3-8C15-D9F1B021230D}" dt="2022-11-02T22:54:27.754" v="2200" actId="478"/>
          <ac:picMkLst>
            <pc:docMk/>
            <pc:sldMk cId="729855262" sldId="301"/>
            <ac:picMk id="9" creationId="{FFCC7D50-9D36-2A11-6FDE-64A1785227E0}"/>
          </ac:picMkLst>
        </pc:picChg>
        <pc:picChg chg="add del mod">
          <ac:chgData name="Shuaib Miazi" userId="0bc07637-1bfe-48b4-a4e1-58b99dfa10f1" providerId="ADAL" clId="{0B5738D5-A455-43E3-8C15-D9F1B021230D}" dt="2022-11-02T22:56:09.305" v="2207" actId="478"/>
          <ac:picMkLst>
            <pc:docMk/>
            <pc:sldMk cId="729855262" sldId="301"/>
            <ac:picMk id="11" creationId="{B7AA74D2-6125-8DDA-30E6-56140CD8C9FD}"/>
          </ac:picMkLst>
        </pc:picChg>
        <pc:picChg chg="add mod">
          <ac:chgData name="Shuaib Miazi" userId="0bc07637-1bfe-48b4-a4e1-58b99dfa10f1" providerId="ADAL" clId="{0B5738D5-A455-43E3-8C15-D9F1B021230D}" dt="2022-11-02T22:59:16.598" v="2213" actId="26606"/>
          <ac:picMkLst>
            <pc:docMk/>
            <pc:sldMk cId="729855262" sldId="301"/>
            <ac:picMk id="13" creationId="{940D2EA9-0429-599C-9C87-FE35946DBEB4}"/>
          </ac:picMkLst>
        </pc:picChg>
        <pc:picChg chg="add mod">
          <ac:chgData name="Shuaib Miazi" userId="0bc07637-1bfe-48b4-a4e1-58b99dfa10f1" providerId="ADAL" clId="{0B5738D5-A455-43E3-8C15-D9F1B021230D}" dt="2022-11-02T23:03:19.208" v="2221" actId="1076"/>
          <ac:picMkLst>
            <pc:docMk/>
            <pc:sldMk cId="729855262" sldId="301"/>
            <ac:picMk id="14" creationId="{D54F69DD-11B9-F20D-4B2D-BDB0AE6EFE8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11/10/2022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11/10/2022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r>
              <a:rPr lang="en-US" dirty="0" err="1"/>
              <a:t>Autoverse</a:t>
            </a:r>
            <a:r>
              <a:rPr lang="en-US" dirty="0"/>
              <a:t> Tech</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r>
              <a:rPr lang="en-US" dirty="0"/>
              <a:t> </a:t>
            </a:r>
            <a:r>
              <a:rPr lang="en-US" b="1" dirty="0"/>
              <a:t>INFOTAINMENT VALIDATION ENGINEER </a:t>
            </a:r>
          </a:p>
        </p:txBody>
      </p:sp>
      <p:sp>
        <p:nvSpPr>
          <p:cNvPr id="51" name="TextBox 50">
            <a:extLst>
              <a:ext uri="{FF2B5EF4-FFF2-40B4-BE49-F238E27FC236}">
                <a16:creationId xmlns:a16="http://schemas.microsoft.com/office/drawing/2014/main" id="{66C1DE0A-7865-466B-B5D7-781C92357026}"/>
              </a:ext>
            </a:extLst>
          </p:cNvPr>
          <p:cNvSpPr txBox="1"/>
          <p:nvPr/>
        </p:nvSpPr>
        <p:spPr>
          <a:xfrm>
            <a:off x="9780588" y="4274245"/>
            <a:ext cx="2308631" cy="367715"/>
          </a:xfrm>
          <a:prstGeom prst="rect">
            <a:avLst/>
          </a:prstGeom>
          <a:noFill/>
        </p:spPr>
        <p:txBody>
          <a:bodyPr wrap="square" tIns="108000" bIns="0" rtlCol="0" anchor="ctr">
            <a:spAutoFit/>
          </a:bodyPr>
          <a:lstStyle/>
          <a:p>
            <a:pPr algn="ctr">
              <a:lnSpc>
                <a:spcPts val="1000"/>
              </a:lnSpc>
            </a:pPr>
            <a:r>
              <a:rPr lang="en-US" sz="3600" b="1" spc="-100" dirty="0">
                <a:solidFill>
                  <a:schemeClr val="tx1">
                    <a:lumMod val="75000"/>
                    <a:lumOff val="25000"/>
                  </a:schemeClr>
                </a:solidFill>
                <a:latin typeface="+mj-lt"/>
              </a:rPr>
              <a:t>GROUP-</a:t>
            </a:r>
            <a:r>
              <a:rPr lang="en-US" sz="4800" b="1" i="0" spc="-100" baseline="0" dirty="0">
                <a:solidFill>
                  <a:schemeClr val="tx1">
                    <a:lumMod val="75000"/>
                    <a:lumOff val="25000"/>
                  </a:schemeClr>
                </a:solidFill>
                <a:latin typeface="+mj-lt"/>
              </a:rPr>
              <a:t>2</a:t>
            </a:r>
            <a:endParaRPr lang="en-US" b="0" i="0" spc="140" baseline="0" dirty="0">
              <a:solidFill>
                <a:schemeClr val="tx1">
                  <a:lumMod val="75000"/>
                  <a:lumOff val="25000"/>
                </a:schemeClr>
              </a:solidFill>
              <a:latin typeface="+mj-lt"/>
            </a:endParaRPr>
          </a:p>
        </p:txBody>
      </p:sp>
      <p:pic>
        <p:nvPicPr>
          <p:cNvPr id="2" name="Picture 1">
            <a:extLst>
              <a:ext uri="{FF2B5EF4-FFF2-40B4-BE49-F238E27FC236}">
                <a16:creationId xmlns:a16="http://schemas.microsoft.com/office/drawing/2014/main" id="{B59594BC-1394-338E-2919-102D400FB532}"/>
              </a:ext>
            </a:extLst>
          </p:cNvPr>
          <p:cNvPicPr>
            <a:picLocks noChangeAspect="1"/>
          </p:cNvPicPr>
          <p:nvPr/>
        </p:nvPicPr>
        <p:blipFill>
          <a:blip r:embed="rId3"/>
          <a:stretch>
            <a:fillRect/>
          </a:stretch>
        </p:blipFill>
        <p:spPr>
          <a:xfrm>
            <a:off x="9747292" y="2762281"/>
            <a:ext cx="2444708" cy="48772"/>
          </a:xfrm>
          <a:prstGeom prst="rect">
            <a:avLst/>
          </a:prstGeom>
        </p:spPr>
      </p:pic>
    </p:spTree>
    <p:extLst>
      <p:ext uri="{BB962C8B-B14F-4D97-AF65-F5344CB8AC3E}">
        <p14:creationId xmlns:p14="http://schemas.microsoft.com/office/powerpoint/2010/main" val="398992327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A427F8-1172-29F0-5E3A-85798B4D4960}"/>
              </a:ext>
            </a:extLst>
          </p:cNvPr>
          <p:cNvPicPr>
            <a:picLocks noChangeAspect="1"/>
          </p:cNvPicPr>
          <p:nvPr/>
        </p:nvPicPr>
        <p:blipFill>
          <a:blip r:embed="rId2"/>
          <a:stretch>
            <a:fillRect/>
          </a:stretch>
        </p:blipFill>
        <p:spPr>
          <a:xfrm>
            <a:off x="8060945" y="4629150"/>
            <a:ext cx="3533775" cy="2228850"/>
          </a:xfrm>
          <a:prstGeom prst="rect">
            <a:avLst/>
          </a:prstGeom>
        </p:spPr>
      </p:pic>
      <p:sp>
        <p:nvSpPr>
          <p:cNvPr id="3" name="Text Placeholder 2">
            <a:extLst>
              <a:ext uri="{FF2B5EF4-FFF2-40B4-BE49-F238E27FC236}">
                <a16:creationId xmlns:a16="http://schemas.microsoft.com/office/drawing/2014/main" id="{909F8E13-8351-E78D-A03C-FDB31D78CD2F}"/>
              </a:ext>
            </a:extLst>
          </p:cNvPr>
          <p:cNvSpPr>
            <a:spLocks noGrp="1"/>
          </p:cNvSpPr>
          <p:nvPr>
            <p:ph type="body" sz="quarter" idx="32"/>
          </p:nvPr>
        </p:nvSpPr>
        <p:spPr>
          <a:xfrm>
            <a:off x="420487" y="138060"/>
            <a:ext cx="11339513" cy="360000"/>
          </a:xfrm>
        </p:spPr>
        <p:txBody>
          <a:bodyPr/>
          <a:lstStyle/>
          <a:p>
            <a:r>
              <a:rPr lang="en-US" b="1" u="sng" dirty="0">
                <a:solidFill>
                  <a:srgbClr val="0070C0"/>
                </a:solidFill>
              </a:rPr>
              <a:t>Voice </a:t>
            </a:r>
            <a:r>
              <a:rPr lang="en-US" b="1" i="0" u="sng" dirty="0">
                <a:solidFill>
                  <a:srgbClr val="0070C0"/>
                </a:solidFill>
                <a:effectLst/>
                <a:latin typeface="YouTube Sans"/>
              </a:rPr>
              <a:t>Intelligent Assistant on Toyota (</a:t>
            </a:r>
            <a:r>
              <a:rPr lang="en-US" sz="1800" b="1" u="sng" dirty="0">
                <a:solidFill>
                  <a:srgbClr val="0070C0"/>
                </a:solidFill>
                <a:latin typeface="+mj-lt"/>
              </a:rPr>
              <a:t>Embedded system)</a:t>
            </a:r>
            <a:endParaRPr lang="en-US" b="1" i="0" u="sng" dirty="0">
              <a:solidFill>
                <a:srgbClr val="0070C0"/>
              </a:solidFill>
              <a:effectLst/>
              <a:latin typeface="YouTube Sans"/>
            </a:endParaRPr>
          </a:p>
          <a:p>
            <a:r>
              <a:rPr lang="en-US" dirty="0"/>
              <a:t> </a:t>
            </a:r>
          </a:p>
        </p:txBody>
      </p:sp>
      <p:sp>
        <p:nvSpPr>
          <p:cNvPr id="4" name="Content Placeholder 3">
            <a:extLst>
              <a:ext uri="{FF2B5EF4-FFF2-40B4-BE49-F238E27FC236}">
                <a16:creationId xmlns:a16="http://schemas.microsoft.com/office/drawing/2014/main" id="{30FC75A9-06B2-79A2-3758-8B7DD7500FB5}"/>
              </a:ext>
            </a:extLst>
          </p:cNvPr>
          <p:cNvSpPr>
            <a:spLocks noGrp="1"/>
          </p:cNvSpPr>
          <p:nvPr>
            <p:ph idx="1"/>
          </p:nvPr>
        </p:nvSpPr>
        <p:spPr>
          <a:xfrm>
            <a:off x="297000" y="677804"/>
            <a:ext cx="2160000" cy="4679250"/>
          </a:xfrm>
        </p:spPr>
        <p:txBody>
          <a:bodyPr/>
          <a:lstStyle/>
          <a:p>
            <a:r>
              <a:rPr lang="en-US" b="1" u="sng" dirty="0">
                <a:solidFill>
                  <a:srgbClr val="00B050"/>
                </a:solidFill>
              </a:rPr>
              <a:t>Pre-Condition</a:t>
            </a:r>
          </a:p>
          <a:p>
            <a:r>
              <a:rPr lang="en-US" dirty="0"/>
              <a:t>System on</a:t>
            </a:r>
          </a:p>
        </p:txBody>
      </p:sp>
      <p:sp>
        <p:nvSpPr>
          <p:cNvPr id="5" name="Text Placeholder 4">
            <a:extLst>
              <a:ext uri="{FF2B5EF4-FFF2-40B4-BE49-F238E27FC236}">
                <a16:creationId xmlns:a16="http://schemas.microsoft.com/office/drawing/2014/main" id="{B5B89133-2C3F-6B35-3D0E-A850345F83BA}"/>
              </a:ext>
            </a:extLst>
          </p:cNvPr>
          <p:cNvSpPr>
            <a:spLocks noGrp="1"/>
          </p:cNvSpPr>
          <p:nvPr>
            <p:ph type="body" sz="quarter" idx="12"/>
          </p:nvPr>
        </p:nvSpPr>
        <p:spPr>
          <a:xfrm>
            <a:off x="2793618" y="677804"/>
            <a:ext cx="2160588" cy="4679250"/>
          </a:xfrm>
        </p:spPr>
        <p:txBody>
          <a:bodyPr/>
          <a:lstStyle/>
          <a:p>
            <a:r>
              <a:rPr lang="en-US" b="1" u="sng" dirty="0">
                <a:solidFill>
                  <a:srgbClr val="00B050"/>
                </a:solidFill>
              </a:rPr>
              <a:t>Description </a:t>
            </a:r>
          </a:p>
          <a:p>
            <a:r>
              <a:rPr lang="en-US" dirty="0"/>
              <a:t>Verifying user able to turn on radio by saying “hi Toyota turn on the radio”</a:t>
            </a:r>
          </a:p>
          <a:p>
            <a:r>
              <a:rPr lang="en-US" dirty="0"/>
              <a:t>Verifying user able to observe metadata screen.</a:t>
            </a:r>
          </a:p>
        </p:txBody>
      </p:sp>
      <p:sp>
        <p:nvSpPr>
          <p:cNvPr id="6" name="Text Placeholder 5">
            <a:extLst>
              <a:ext uri="{FF2B5EF4-FFF2-40B4-BE49-F238E27FC236}">
                <a16:creationId xmlns:a16="http://schemas.microsoft.com/office/drawing/2014/main" id="{92E38B9C-C397-075D-B3A8-142EABDBA898}"/>
              </a:ext>
            </a:extLst>
          </p:cNvPr>
          <p:cNvSpPr>
            <a:spLocks noGrp="1"/>
          </p:cNvSpPr>
          <p:nvPr>
            <p:ph type="body" sz="quarter" idx="13"/>
          </p:nvPr>
        </p:nvSpPr>
        <p:spPr>
          <a:xfrm>
            <a:off x="5155824" y="677804"/>
            <a:ext cx="2160588" cy="4679250"/>
          </a:xfrm>
        </p:spPr>
        <p:txBody>
          <a:bodyPr/>
          <a:lstStyle/>
          <a:p>
            <a:r>
              <a:rPr lang="en-US" b="1" u="sng" dirty="0">
                <a:solidFill>
                  <a:srgbClr val="00B050"/>
                </a:solidFill>
              </a:rPr>
              <a:t>Test step</a:t>
            </a:r>
          </a:p>
          <a:p>
            <a:r>
              <a:rPr lang="en-US" dirty="0"/>
              <a:t>Say Hi Toyota turn on the radio</a:t>
            </a:r>
          </a:p>
          <a:p>
            <a:r>
              <a:rPr lang="en-US" dirty="0"/>
              <a:t>Observe Radio metadata on HMI screen. </a:t>
            </a:r>
          </a:p>
        </p:txBody>
      </p:sp>
      <p:sp>
        <p:nvSpPr>
          <p:cNvPr id="7" name="Text Placeholder 6">
            <a:extLst>
              <a:ext uri="{FF2B5EF4-FFF2-40B4-BE49-F238E27FC236}">
                <a16:creationId xmlns:a16="http://schemas.microsoft.com/office/drawing/2014/main" id="{4F75050F-DA74-9812-03E0-32A27DFEC453}"/>
              </a:ext>
            </a:extLst>
          </p:cNvPr>
          <p:cNvSpPr>
            <a:spLocks noGrp="1"/>
          </p:cNvSpPr>
          <p:nvPr>
            <p:ph type="body" sz="quarter" idx="14"/>
          </p:nvPr>
        </p:nvSpPr>
        <p:spPr>
          <a:xfrm>
            <a:off x="7586813" y="677804"/>
            <a:ext cx="2160588" cy="4679250"/>
          </a:xfrm>
        </p:spPr>
        <p:txBody>
          <a:bodyPr/>
          <a:lstStyle/>
          <a:p>
            <a:r>
              <a:rPr lang="en-US" b="1" u="sng" dirty="0">
                <a:solidFill>
                  <a:srgbClr val="00B050"/>
                </a:solidFill>
              </a:rPr>
              <a:t>Expected Result</a:t>
            </a:r>
          </a:p>
          <a:p>
            <a:r>
              <a:rPr lang="en-US" dirty="0"/>
              <a:t>User should be able to turn on radio by saying “hi Toyota turn on the radio” &amp; observe metadata on HMI screen. </a:t>
            </a:r>
          </a:p>
        </p:txBody>
      </p:sp>
      <p:sp>
        <p:nvSpPr>
          <p:cNvPr id="8" name="Text Placeholder 7">
            <a:extLst>
              <a:ext uri="{FF2B5EF4-FFF2-40B4-BE49-F238E27FC236}">
                <a16:creationId xmlns:a16="http://schemas.microsoft.com/office/drawing/2014/main" id="{13D2584F-B398-E7F1-7187-089A4AD3AF13}"/>
              </a:ext>
            </a:extLst>
          </p:cNvPr>
          <p:cNvSpPr>
            <a:spLocks noGrp="1"/>
          </p:cNvSpPr>
          <p:nvPr>
            <p:ph type="body" sz="quarter" idx="15"/>
          </p:nvPr>
        </p:nvSpPr>
        <p:spPr>
          <a:xfrm>
            <a:off x="9926044" y="673339"/>
            <a:ext cx="2160588" cy="4683715"/>
          </a:xfrm>
        </p:spPr>
        <p:txBody>
          <a:bodyPr/>
          <a:lstStyle/>
          <a:p>
            <a:pPr algn="ctr"/>
            <a:r>
              <a:rPr lang="en-US" b="1" u="sng" dirty="0">
                <a:solidFill>
                  <a:srgbClr val="00B050"/>
                </a:solidFill>
              </a:rPr>
              <a:t>Actual Result &amp; status </a:t>
            </a:r>
          </a:p>
          <a:p>
            <a:r>
              <a:rPr lang="en-US" dirty="0"/>
              <a:t>User not able to turning radio on by saying “hi Toyota turn on the radio” &amp; no metadata screen is available. </a:t>
            </a:r>
          </a:p>
          <a:p>
            <a:r>
              <a:rPr lang="en-US" dirty="0">
                <a:solidFill>
                  <a:schemeClr val="tx1"/>
                </a:solidFill>
              </a:rPr>
              <a:t>Status: Failed. Screen frozen with a message saying, “turning on the radio”. </a:t>
            </a:r>
          </a:p>
          <a:p>
            <a:r>
              <a:rPr lang="en-US" dirty="0">
                <a:solidFill>
                  <a:schemeClr val="tx1"/>
                </a:solidFill>
              </a:rPr>
              <a:t>Bug ID: 012</a:t>
            </a:r>
          </a:p>
        </p:txBody>
      </p:sp>
    </p:spTree>
    <p:extLst>
      <p:ext uri="{BB962C8B-B14F-4D97-AF65-F5344CB8AC3E}">
        <p14:creationId xmlns:p14="http://schemas.microsoft.com/office/powerpoint/2010/main" val="421919556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830D6C-0019-4378-F708-A3DA93B0CF86}"/>
              </a:ext>
            </a:extLst>
          </p:cNvPr>
          <p:cNvPicPr>
            <a:picLocks noGrp="1" noChangeAspect="1"/>
          </p:cNvPicPr>
          <p:nvPr>
            <p:ph idx="1"/>
          </p:nvPr>
        </p:nvPicPr>
        <p:blipFill>
          <a:blip r:embed="rId2"/>
          <a:stretch>
            <a:fillRect/>
          </a:stretch>
        </p:blipFill>
        <p:spPr>
          <a:xfrm>
            <a:off x="6646299" y="4119715"/>
            <a:ext cx="5260567" cy="2736589"/>
          </a:xfrm>
          <a:prstGeom prst="rect">
            <a:avLst/>
          </a:prstGeom>
        </p:spPr>
      </p:pic>
      <p:pic>
        <p:nvPicPr>
          <p:cNvPr id="9" name="Picture 8">
            <a:extLst>
              <a:ext uri="{FF2B5EF4-FFF2-40B4-BE49-F238E27FC236}">
                <a16:creationId xmlns:a16="http://schemas.microsoft.com/office/drawing/2014/main" id="{6B3C0BEB-4AF3-59BB-F50C-9EFB90F7B282}"/>
              </a:ext>
            </a:extLst>
          </p:cNvPr>
          <p:cNvPicPr>
            <a:picLocks noChangeAspect="1"/>
          </p:cNvPicPr>
          <p:nvPr/>
        </p:nvPicPr>
        <p:blipFill>
          <a:blip r:embed="rId3"/>
          <a:stretch>
            <a:fillRect/>
          </a:stretch>
        </p:blipFill>
        <p:spPr>
          <a:xfrm>
            <a:off x="387511" y="0"/>
            <a:ext cx="1081594" cy="1278247"/>
          </a:xfrm>
          <a:prstGeom prst="rect">
            <a:avLst/>
          </a:prstGeom>
        </p:spPr>
      </p:pic>
      <p:sp>
        <p:nvSpPr>
          <p:cNvPr id="2" name="Title 1">
            <a:extLst>
              <a:ext uri="{FF2B5EF4-FFF2-40B4-BE49-F238E27FC236}">
                <a16:creationId xmlns:a16="http://schemas.microsoft.com/office/drawing/2014/main" id="{11A395E4-30D8-8491-5B2C-C3E5E115803B}"/>
              </a:ext>
            </a:extLst>
          </p:cNvPr>
          <p:cNvSpPr>
            <a:spLocks noGrp="1"/>
          </p:cNvSpPr>
          <p:nvPr>
            <p:ph type="title"/>
          </p:nvPr>
        </p:nvSpPr>
        <p:spPr>
          <a:xfrm>
            <a:off x="3671708" y="260450"/>
            <a:ext cx="3932037" cy="563805"/>
          </a:xfrm>
        </p:spPr>
        <p:txBody>
          <a:bodyPr/>
          <a:lstStyle/>
          <a:p>
            <a:pPr algn="ctr"/>
            <a:r>
              <a:rPr lang="en-US" dirty="0"/>
              <a:t>Bug report </a:t>
            </a:r>
            <a:r>
              <a:rPr lang="en-US" dirty="0">
                <a:latin typeface="Abadi" panose="020B0604020104020204" pitchFamily="34" charset="0"/>
              </a:rPr>
              <a:t>012</a:t>
            </a:r>
            <a:br>
              <a:rPr lang="en-US" sz="2000" dirty="0">
                <a:latin typeface="Abadi" panose="020B0604020104020204" pitchFamily="34" charset="0"/>
              </a:rPr>
            </a:br>
            <a:endParaRPr lang="en-US" sz="2000" b="0" dirty="0">
              <a:latin typeface="Abadi" panose="020B0604020104020204" pitchFamily="34" charset="0"/>
            </a:endParaRPr>
          </a:p>
        </p:txBody>
      </p:sp>
      <p:sp>
        <p:nvSpPr>
          <p:cNvPr id="6" name="Text Placeholder 5">
            <a:extLst>
              <a:ext uri="{FF2B5EF4-FFF2-40B4-BE49-F238E27FC236}">
                <a16:creationId xmlns:a16="http://schemas.microsoft.com/office/drawing/2014/main" id="{AE75633C-1BF6-2791-8B0F-FA4107C3F149}"/>
              </a:ext>
            </a:extLst>
          </p:cNvPr>
          <p:cNvSpPr>
            <a:spLocks noGrp="1"/>
          </p:cNvSpPr>
          <p:nvPr>
            <p:ph type="body" sz="half" idx="2"/>
          </p:nvPr>
        </p:nvSpPr>
        <p:spPr>
          <a:xfrm>
            <a:off x="285134" y="939307"/>
            <a:ext cx="8259097" cy="5785957"/>
          </a:xfrm>
        </p:spPr>
        <p:txBody>
          <a:bodyPr/>
          <a:lstStyle/>
          <a:p>
            <a:r>
              <a:rPr lang="en-US" dirty="0"/>
              <a:t>Summary: Screen frozen no metadata available .</a:t>
            </a:r>
          </a:p>
          <a:p>
            <a:r>
              <a:rPr lang="en-US" dirty="0"/>
              <a:t>Priority : P1</a:t>
            </a:r>
          </a:p>
          <a:p>
            <a:r>
              <a:rPr lang="en-US" dirty="0"/>
              <a:t>Status: New</a:t>
            </a:r>
          </a:p>
          <a:p>
            <a:r>
              <a:rPr lang="en-US" dirty="0"/>
              <a:t>Description: HMI wasn’t responding on voice Command .Screen frozen before turning on the radio . Follow below step in order to reproduce the bug –</a:t>
            </a:r>
          </a:p>
          <a:p>
            <a:r>
              <a:rPr lang="en-US" dirty="0"/>
              <a:t>Pre-condition- System on</a:t>
            </a:r>
          </a:p>
          <a:p>
            <a:r>
              <a:rPr lang="en-US" dirty="0"/>
              <a:t>Test description- Verifying user able to turn on the radio by saying “hi Toyota turn on the radio” &amp; user able to observe metadata screen.</a:t>
            </a:r>
          </a:p>
          <a:p>
            <a:r>
              <a:rPr lang="en-US" dirty="0"/>
              <a:t>Test step- Say Hi Toyota turn on the radio &amp; Observe Radio metadata on HMI screen. </a:t>
            </a:r>
          </a:p>
          <a:p>
            <a:r>
              <a:rPr lang="en-US" dirty="0"/>
              <a:t>Expected result- User should be able to turn on radio by saying “hi Toyota turn on the radio” &amp; observe metadata screen on HMI.</a:t>
            </a:r>
          </a:p>
          <a:p>
            <a:r>
              <a:rPr lang="en-US" dirty="0"/>
              <a:t>Actual result: Screen frozen .</a:t>
            </a:r>
          </a:p>
          <a:p>
            <a:r>
              <a:rPr lang="en-US" dirty="0"/>
              <a:t>Reproducible rate: 80%</a:t>
            </a:r>
          </a:p>
          <a:p>
            <a:r>
              <a:rPr lang="en-US" dirty="0"/>
              <a:t>Environment: Vehicle</a:t>
            </a:r>
          </a:p>
          <a:p>
            <a:r>
              <a:rPr lang="en-US" dirty="0"/>
              <a:t>Evidence : Attached </a:t>
            </a:r>
          </a:p>
          <a:p>
            <a:r>
              <a:rPr lang="en-US" dirty="0"/>
              <a:t>Build: 6.5.21</a:t>
            </a:r>
          </a:p>
          <a:p>
            <a:r>
              <a:rPr lang="en-US" dirty="0"/>
              <a:t>Model: 2022 Toyota tundra premium </a:t>
            </a:r>
          </a:p>
          <a:p>
            <a:r>
              <a:rPr lang="en-US" dirty="0"/>
              <a:t>Reporter –Shuaib, Assignee- Developer X.</a:t>
            </a:r>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076762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54F69DD-11B9-F20D-4B2D-BDB0AE6EFE8D}"/>
              </a:ext>
            </a:extLst>
          </p:cNvPr>
          <p:cNvPicPr>
            <a:picLocks noChangeAspect="1"/>
          </p:cNvPicPr>
          <p:nvPr/>
        </p:nvPicPr>
        <p:blipFill>
          <a:blip r:embed="rId2"/>
          <a:stretch>
            <a:fillRect/>
          </a:stretch>
        </p:blipFill>
        <p:spPr>
          <a:xfrm>
            <a:off x="2962784" y="4055495"/>
            <a:ext cx="2802505" cy="2802505"/>
          </a:xfrm>
          <a:prstGeom prst="rect">
            <a:avLst/>
          </a:prstGeom>
        </p:spPr>
      </p:pic>
      <p:sp>
        <p:nvSpPr>
          <p:cNvPr id="4" name="Title 3">
            <a:extLst>
              <a:ext uri="{FF2B5EF4-FFF2-40B4-BE49-F238E27FC236}">
                <a16:creationId xmlns:a16="http://schemas.microsoft.com/office/drawing/2014/main" id="{B2E88653-997B-F191-31AD-4C493CCAFE40}"/>
              </a:ext>
            </a:extLst>
          </p:cNvPr>
          <p:cNvSpPr>
            <a:spLocks noGrp="1"/>
          </p:cNvSpPr>
          <p:nvPr>
            <p:ph type="title"/>
          </p:nvPr>
        </p:nvSpPr>
        <p:spPr>
          <a:xfrm>
            <a:off x="432000" y="432000"/>
            <a:ext cx="3932037" cy="1411276"/>
          </a:xfrm>
        </p:spPr>
        <p:txBody>
          <a:bodyPr anchor="b">
            <a:normAutofit/>
          </a:bodyPr>
          <a:lstStyle/>
          <a:p>
            <a:r>
              <a:rPr lang="en-US" sz="3000"/>
              <a:t>Section : 3</a:t>
            </a:r>
            <a:br>
              <a:rPr lang="en-US" sz="3000"/>
            </a:br>
            <a:r>
              <a:rPr lang="en-US" sz="3000" u="sng"/>
              <a:t>Why are they important ?</a:t>
            </a:r>
            <a:br>
              <a:rPr lang="en-US" sz="3000"/>
            </a:br>
            <a:endParaRPr lang="en-US" sz="3000"/>
          </a:p>
        </p:txBody>
      </p:sp>
      <p:pic>
        <p:nvPicPr>
          <p:cNvPr id="13" name="Picture 12">
            <a:extLst>
              <a:ext uri="{FF2B5EF4-FFF2-40B4-BE49-F238E27FC236}">
                <a16:creationId xmlns:a16="http://schemas.microsoft.com/office/drawing/2014/main" id="{940D2EA9-0429-599C-9C87-FE35946DBEB4}"/>
              </a:ext>
            </a:extLst>
          </p:cNvPr>
          <p:cNvPicPr>
            <a:picLocks noChangeAspect="1"/>
          </p:cNvPicPr>
          <p:nvPr/>
        </p:nvPicPr>
        <p:blipFill>
          <a:blip r:embed="rId3"/>
          <a:stretch/>
        </p:blipFill>
        <p:spPr>
          <a:xfrm>
            <a:off x="4788816" y="671756"/>
            <a:ext cx="6971184" cy="4949540"/>
          </a:xfrm>
          <a:prstGeom prst="rect">
            <a:avLst/>
          </a:prstGeom>
          <a:noFill/>
        </p:spPr>
      </p:pic>
      <p:sp>
        <p:nvSpPr>
          <p:cNvPr id="5" name="Text Placeholder 4">
            <a:extLst>
              <a:ext uri="{FF2B5EF4-FFF2-40B4-BE49-F238E27FC236}">
                <a16:creationId xmlns:a16="http://schemas.microsoft.com/office/drawing/2014/main" id="{072D56FA-4F8A-1A04-4651-2EE90B42C043}"/>
              </a:ext>
            </a:extLst>
          </p:cNvPr>
          <p:cNvSpPr>
            <a:spLocks noGrp="1"/>
          </p:cNvSpPr>
          <p:nvPr>
            <p:ph type="body" sz="half" idx="2"/>
          </p:nvPr>
        </p:nvSpPr>
        <p:spPr>
          <a:xfrm>
            <a:off x="432000" y="2057400"/>
            <a:ext cx="3932237" cy="3811588"/>
          </a:xfrm>
        </p:spPr>
        <p:txBody>
          <a:bodyPr>
            <a:normAutofit/>
          </a:bodyPr>
          <a:lstStyle/>
          <a:p>
            <a:pPr marL="285750" indent="-285750">
              <a:buFont typeface="Wingdings" panose="05000000000000000000" pitchFamily="2" charset="2"/>
              <a:buChar char="Ø"/>
            </a:pPr>
            <a:r>
              <a:rPr lang="en-US" b="1" dirty="0"/>
              <a:t>The importance of the voice recognition (VR) testing is to make sure it meets all customer requirement and reasonable bug and defect free. </a:t>
            </a:r>
          </a:p>
          <a:p>
            <a:pPr marL="285750" indent="-285750">
              <a:buFont typeface="Wingdings" panose="05000000000000000000" pitchFamily="2" charset="2"/>
              <a:buChar char="Ø"/>
            </a:pPr>
            <a:r>
              <a:rPr lang="en-US" b="1" dirty="0"/>
              <a:t>From a user perspective, use of the speech recognition tools facilitates easy multitasking while driving .Its helps driver not to distract on the road and stay connected with friends and family when necessary. </a:t>
            </a:r>
          </a:p>
          <a:p>
            <a:endParaRPr lang="en-US" dirty="0"/>
          </a:p>
        </p:txBody>
      </p:sp>
      <p:sp>
        <p:nvSpPr>
          <p:cNvPr id="15" name="Speech Bubble: Oval 14">
            <a:extLst>
              <a:ext uri="{FF2B5EF4-FFF2-40B4-BE49-F238E27FC236}">
                <a16:creationId xmlns:a16="http://schemas.microsoft.com/office/drawing/2014/main" id="{1D592087-C3D2-88F9-90C8-577EC778FC00}"/>
              </a:ext>
            </a:extLst>
          </p:cNvPr>
          <p:cNvSpPr/>
          <p:nvPr/>
        </p:nvSpPr>
        <p:spPr>
          <a:xfrm rot="14376012">
            <a:off x="1734008" y="4509409"/>
            <a:ext cx="1335820" cy="1766913"/>
          </a:xfrm>
          <a:prstGeom prst="wedgeEllipse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a:extLst>
              <a:ext uri="{FF2B5EF4-FFF2-40B4-BE49-F238E27FC236}">
                <a16:creationId xmlns:a16="http://schemas.microsoft.com/office/drawing/2014/main" id="{E9251B23-028C-AA04-2FA7-FB8F7D43633A}"/>
              </a:ext>
            </a:extLst>
          </p:cNvPr>
          <p:cNvSpPr txBox="1"/>
          <p:nvPr/>
        </p:nvSpPr>
        <p:spPr>
          <a:xfrm rot="19915225">
            <a:off x="1589655" y="4978499"/>
            <a:ext cx="1665842" cy="923330"/>
          </a:xfrm>
          <a:prstGeom prst="rect">
            <a:avLst/>
          </a:prstGeom>
          <a:noFill/>
        </p:spPr>
        <p:txBody>
          <a:bodyPr wrap="none" rtlCol="0">
            <a:spAutoFit/>
          </a:bodyPr>
          <a:lstStyle/>
          <a:p>
            <a:pPr algn="ctr"/>
            <a:r>
              <a:rPr lang="en-US" b="1" dirty="0">
                <a:solidFill>
                  <a:srgbClr val="92D050"/>
                </a:solidFill>
              </a:rPr>
              <a:t>Now you know</a:t>
            </a:r>
          </a:p>
          <a:p>
            <a:pPr algn="ctr"/>
            <a:r>
              <a:rPr lang="en-US" b="1" dirty="0">
                <a:solidFill>
                  <a:srgbClr val="92D050"/>
                </a:solidFill>
              </a:rPr>
              <a:t> why </a:t>
            </a:r>
            <a:r>
              <a:rPr lang="en-US" b="1" dirty="0">
                <a:solidFill>
                  <a:srgbClr val="FF0000"/>
                </a:solidFill>
              </a:rPr>
              <a:t>VR</a:t>
            </a:r>
            <a:r>
              <a:rPr lang="en-US" b="1" dirty="0">
                <a:solidFill>
                  <a:srgbClr val="92D050"/>
                </a:solidFill>
              </a:rPr>
              <a:t> is so </a:t>
            </a:r>
          </a:p>
          <a:p>
            <a:pPr algn="ctr"/>
            <a:r>
              <a:rPr lang="en-US" b="1" dirty="0">
                <a:solidFill>
                  <a:srgbClr val="92D050"/>
                </a:solidFill>
              </a:rPr>
              <a:t>important </a:t>
            </a:r>
          </a:p>
        </p:txBody>
      </p:sp>
    </p:spTree>
    <p:extLst>
      <p:ext uri="{BB962C8B-B14F-4D97-AF65-F5344CB8AC3E}">
        <p14:creationId xmlns:p14="http://schemas.microsoft.com/office/powerpoint/2010/main" val="72985526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3" name="Rectangle 2">
            <a:extLst>
              <a:ext uri="{FF2B5EF4-FFF2-40B4-BE49-F238E27FC236}">
                <a16:creationId xmlns:a16="http://schemas.microsoft.com/office/drawing/2014/main" id="{21BCE775-FFD7-2EE8-274A-F8C261D22BA9}"/>
              </a:ext>
            </a:extLst>
          </p:cNvPr>
          <p:cNvSpPr/>
          <p:nvPr/>
        </p:nvSpPr>
        <p:spPr>
          <a:xfrm>
            <a:off x="4085404" y="3891065"/>
            <a:ext cx="377860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w="12700">
                  <a:solidFill>
                    <a:schemeClr val="accent2"/>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41536783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6000" y="-93307"/>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50056" y="3757179"/>
            <a:ext cx="244194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095997" y="3802899"/>
            <a:ext cx="6095997" cy="985000"/>
          </a:xfrm>
        </p:spPr>
        <p:txBody>
          <a:bodyPr/>
          <a:lstStyle/>
          <a:p>
            <a:pPr algn="ctr"/>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095999" y="4787900"/>
            <a:ext cx="6096001" cy="1162800"/>
          </a:xfrm>
        </p:spPr>
        <p:txBody>
          <a:bodyPr/>
          <a:lstStyle/>
          <a:p>
            <a:pPr algn="ctr"/>
            <a:r>
              <a:rPr lang="en-US" dirty="0"/>
              <a:t>Team Lead: Shuaib</a:t>
            </a:r>
          </a:p>
          <a:p>
            <a:pPr algn="ctr"/>
            <a:r>
              <a:rPr lang="en-US" dirty="0"/>
              <a:t>My Team: </a:t>
            </a:r>
            <a:r>
              <a:rPr lang="en-US" dirty="0" err="1"/>
              <a:t>Foysal,Arafath,Rokib,Zahirul,Imran,Alam,Shahida</a:t>
            </a:r>
            <a:endParaRPr lang="en-US" dirty="0"/>
          </a:p>
        </p:txBody>
      </p:sp>
      <p:pic>
        <p:nvPicPr>
          <p:cNvPr id="7" name="Picture 6" descr="A picture containing car, control panel, projector&#10;&#10;Description automatically generated">
            <a:extLst>
              <a:ext uri="{FF2B5EF4-FFF2-40B4-BE49-F238E27FC236}">
                <a16:creationId xmlns:a16="http://schemas.microsoft.com/office/drawing/2014/main" id="{B6E17AF1-E13B-8CD6-09E5-3EE0B350EBE9}"/>
              </a:ext>
            </a:extLst>
          </p:cNvPr>
          <p:cNvPicPr>
            <a:picLocks noChangeAspect="1"/>
          </p:cNvPicPr>
          <p:nvPr/>
        </p:nvPicPr>
        <p:blipFill>
          <a:blip r:embed="rId3"/>
          <a:stretch>
            <a:fillRect/>
          </a:stretch>
        </p:blipFill>
        <p:spPr>
          <a:xfrm>
            <a:off x="1" y="1403498"/>
            <a:ext cx="6095998" cy="3891515"/>
          </a:xfrm>
          <a:prstGeom prst="rect">
            <a:avLst/>
          </a:prstGeom>
        </p:spPr>
      </p:pic>
    </p:spTree>
    <p:extLst>
      <p:ext uri="{BB962C8B-B14F-4D97-AF65-F5344CB8AC3E}">
        <p14:creationId xmlns:p14="http://schemas.microsoft.com/office/powerpoint/2010/main" val="1329746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2"/>
            <a:ext cx="51181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dirty="0"/>
              <a:t>Our Domains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18334" y="2994140"/>
            <a:ext cx="6641626" cy="3377209"/>
          </a:xfrm>
        </p:spPr>
        <p:txBody>
          <a:bodyPr/>
          <a:lstStyle/>
          <a:p>
            <a:pPr marL="285750" indent="-285750">
              <a:buFont typeface="Wingdings" panose="05000000000000000000" pitchFamily="2" charset="2"/>
              <a:buChar char="Ø"/>
            </a:pPr>
            <a:r>
              <a:rPr lang="en-US" dirty="0"/>
              <a:t>AM</a:t>
            </a:r>
          </a:p>
          <a:p>
            <a:pPr marL="285750" indent="-285750">
              <a:buFont typeface="Wingdings" panose="05000000000000000000" pitchFamily="2" charset="2"/>
              <a:buChar char="Ø"/>
            </a:pPr>
            <a:r>
              <a:rPr lang="en-US" dirty="0"/>
              <a:t>Apple Car Play</a:t>
            </a:r>
          </a:p>
          <a:p>
            <a:pPr marL="285750" indent="-285750">
              <a:buFont typeface="Wingdings" panose="05000000000000000000" pitchFamily="2" charset="2"/>
              <a:buChar char="Ø"/>
            </a:pPr>
            <a:r>
              <a:rPr lang="en-US" dirty="0"/>
              <a:t>SWC ( Steering wheel Control) </a:t>
            </a:r>
          </a:p>
          <a:p>
            <a:pPr marL="285750" indent="-285750">
              <a:buFont typeface="Wingdings" panose="05000000000000000000" pitchFamily="2" charset="2"/>
              <a:buChar char="Ø"/>
            </a:pPr>
            <a:r>
              <a:rPr lang="en-US" dirty="0"/>
              <a:t>I heart radio</a:t>
            </a:r>
          </a:p>
          <a:p>
            <a:pPr marL="285750" indent="-285750">
              <a:buFont typeface="Wingdings" panose="05000000000000000000" pitchFamily="2" charset="2"/>
              <a:buChar char="Ø"/>
            </a:pPr>
            <a:r>
              <a:rPr lang="en-US" dirty="0"/>
              <a:t>Spotify </a:t>
            </a:r>
          </a:p>
          <a:p>
            <a:pPr marL="285750" indent="-285750">
              <a:buFont typeface="Wingdings" panose="05000000000000000000" pitchFamily="2" charset="2"/>
              <a:buChar char="Ø"/>
            </a:pPr>
            <a:r>
              <a:rPr lang="en-US" dirty="0"/>
              <a:t>VR (Voice Recognition)</a:t>
            </a:r>
          </a:p>
          <a:p>
            <a:pPr marL="285750" indent="-285750">
              <a:buFont typeface="Wingdings" panose="05000000000000000000" pitchFamily="2" charset="2"/>
              <a:buChar char="Ø"/>
            </a:pPr>
            <a:r>
              <a:rPr lang="en-US" dirty="0"/>
              <a:t>HVAC (Heating, Ventilation &amp; Air-condition )</a:t>
            </a:r>
          </a:p>
        </p:txBody>
      </p:sp>
      <p:sp>
        <p:nvSpPr>
          <p:cNvPr id="8" name="TextBox 7">
            <a:extLst>
              <a:ext uri="{FF2B5EF4-FFF2-40B4-BE49-F238E27FC236}">
                <a16:creationId xmlns:a16="http://schemas.microsoft.com/office/drawing/2014/main" id="{6DC99E77-16D2-CE3E-D3C7-88BE5B8BBA44}"/>
              </a:ext>
            </a:extLst>
          </p:cNvPr>
          <p:cNvSpPr txBox="1"/>
          <p:nvPr/>
        </p:nvSpPr>
        <p:spPr>
          <a:xfrm rot="14108044">
            <a:off x="2218174" y="3157709"/>
            <a:ext cx="1188146" cy="369332"/>
          </a:xfrm>
          <a:prstGeom prst="rect">
            <a:avLst/>
          </a:prstGeom>
          <a:noFill/>
        </p:spPr>
        <p:txBody>
          <a:bodyPr wrap="none" rtlCol="0">
            <a:spAutoFit/>
          </a:bodyPr>
          <a:lstStyle/>
          <a:p>
            <a:r>
              <a:rPr lang="en-US" dirty="0" err="1"/>
              <a:t>Autoverse</a:t>
            </a:r>
            <a:endParaRPr lang="en-US" dirty="0"/>
          </a:p>
        </p:txBody>
      </p:sp>
    </p:spTree>
    <p:extLst>
      <p:ext uri="{BB962C8B-B14F-4D97-AF65-F5344CB8AC3E}">
        <p14:creationId xmlns:p14="http://schemas.microsoft.com/office/powerpoint/2010/main" val="7220987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rotWithShape="1">
          <a:blip r:embed="rId2"/>
          <a:srcRect l="14802" r="1" b="1"/>
          <a:stretch/>
        </p:blipFill>
        <p:spPr>
          <a:xfrm>
            <a:off x="20" y="-46643"/>
            <a:ext cx="9780568" cy="6904643"/>
          </a:xfr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235700" y="2204792"/>
            <a:ext cx="5956300" cy="1944000"/>
          </a:xfrm>
        </p:spPr>
        <p:txBody>
          <a:bodyPr anchor="t">
            <a:normAutofit fontScale="90000"/>
          </a:bodyPr>
          <a:lstStyle/>
          <a:p>
            <a:pPr algn="ctr"/>
            <a:r>
              <a:rPr lang="en-US" sz="5600" dirty="0"/>
              <a:t>Domain</a:t>
            </a:r>
            <a:br>
              <a:rPr lang="en-US" sz="5600" dirty="0"/>
            </a:br>
            <a:r>
              <a:rPr lang="en-US" sz="4900" dirty="0"/>
              <a:t>VR (Voice Recognition)</a:t>
            </a:r>
            <a:br>
              <a:rPr lang="en-US" sz="4900" dirty="0"/>
            </a:br>
            <a:r>
              <a:rPr lang="en-US" sz="4900" dirty="0"/>
              <a:t>Presented By-Shuaib</a:t>
            </a:r>
            <a:endParaRPr lang="en-US" sz="5600" dirty="0"/>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a:xfrm>
            <a:off x="6235700" y="4148860"/>
            <a:ext cx="5956300" cy="1100565"/>
          </a:xfrm>
        </p:spPr>
        <p:txBody>
          <a:bodyPr>
            <a:normAutofit fontScale="92500" lnSpcReduction="20000"/>
          </a:bodyPr>
          <a:lstStyle/>
          <a:p>
            <a:pPr algn="ctr"/>
            <a:r>
              <a:rPr lang="en-US" sz="1900" b="1" dirty="0"/>
              <a:t>What is VR?</a:t>
            </a:r>
          </a:p>
          <a:p>
            <a:pPr algn="ctr"/>
            <a:r>
              <a:rPr lang="en-US" dirty="0"/>
              <a:t> </a:t>
            </a:r>
            <a:r>
              <a:rPr lang="en-US" b="0" i="0" dirty="0">
                <a:effectLst/>
                <a:latin typeface="proxima-nova"/>
              </a:rPr>
              <a:t>Voice recognition (VR) is a hands-free way to control various parts of a vehicle. </a:t>
            </a:r>
            <a:endParaRPr lang="en-US" dirty="0"/>
          </a:p>
        </p:txBody>
      </p:sp>
      <p:pic>
        <p:nvPicPr>
          <p:cNvPr id="2" name="Picture 1">
            <a:extLst>
              <a:ext uri="{FF2B5EF4-FFF2-40B4-BE49-F238E27FC236}">
                <a16:creationId xmlns:a16="http://schemas.microsoft.com/office/drawing/2014/main" id="{401AAB21-2C35-B3C4-8E17-389D24AC6E11}"/>
              </a:ext>
            </a:extLst>
          </p:cNvPr>
          <p:cNvPicPr>
            <a:picLocks noChangeAspect="1"/>
          </p:cNvPicPr>
          <p:nvPr/>
        </p:nvPicPr>
        <p:blipFill>
          <a:blip r:embed="rId3"/>
          <a:stretch>
            <a:fillRect/>
          </a:stretch>
        </p:blipFill>
        <p:spPr>
          <a:xfrm>
            <a:off x="9780587" y="2156488"/>
            <a:ext cx="2419567" cy="48270"/>
          </a:xfrm>
          <a:prstGeom prst="rect">
            <a:avLst/>
          </a:prstGeom>
        </p:spPr>
      </p:pic>
    </p:spTree>
    <p:extLst>
      <p:ext uri="{BB962C8B-B14F-4D97-AF65-F5344CB8AC3E}">
        <p14:creationId xmlns:p14="http://schemas.microsoft.com/office/powerpoint/2010/main" val="409167464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20000" y="228938"/>
            <a:ext cx="11340000" cy="432000"/>
          </a:xfrm>
        </p:spPr>
        <p:txBody>
          <a:bodyPr/>
          <a:lstStyle/>
          <a:p>
            <a:pPr algn="ctr"/>
            <a:r>
              <a:rPr lang="en-US" u="sng" dirty="0"/>
              <a:t>Section:</a:t>
            </a:r>
            <a:r>
              <a:rPr lang="en-US" sz="4000" u="sng" dirty="0"/>
              <a:t>1</a:t>
            </a:r>
            <a:endParaRPr lang="en-US" u="sng"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275772" y="4772225"/>
            <a:ext cx="11628456" cy="1265588"/>
          </a:xfrm>
        </p:spPr>
        <p:txBody>
          <a:bodyPr/>
          <a:lstStyle/>
          <a:p>
            <a:pPr marL="0" indent="0">
              <a:buNone/>
            </a:pPr>
            <a:r>
              <a:rPr lang="en-US" b="1" i="0" dirty="0">
                <a:solidFill>
                  <a:srgbClr val="000000"/>
                </a:solidFill>
                <a:effectLst/>
                <a:latin typeface="+mj-lt"/>
              </a:rPr>
              <a:t>Cars are increasingly becoming computerized, and that means the automotive industry is rapidly becoming a fast follower in adopting the latest advances in everything. VR is one of the new technology carmakers start using. If we </a:t>
            </a:r>
            <a:r>
              <a:rPr lang="en-US" b="1" dirty="0">
                <a:solidFill>
                  <a:srgbClr val="000000"/>
                </a:solidFill>
                <a:latin typeface="+mj-lt"/>
              </a:rPr>
              <a:t>look at </a:t>
            </a:r>
            <a:r>
              <a:rPr lang="en-US" b="1" i="0" dirty="0">
                <a:solidFill>
                  <a:srgbClr val="000000"/>
                </a:solidFill>
                <a:effectLst/>
                <a:latin typeface="+mj-lt"/>
              </a:rPr>
              <a:t>the history, the ability to use your voice to control in-car systems isn’t a new idea. Early </a:t>
            </a:r>
            <a:r>
              <a:rPr lang="en-US" b="1" dirty="0">
                <a:solidFill>
                  <a:srgbClr val="000000"/>
                </a:solidFill>
                <a:latin typeface="+mj-lt"/>
              </a:rPr>
              <a:t>1996 </a:t>
            </a:r>
            <a:r>
              <a:rPr lang="en-US" b="1" i="0" dirty="0">
                <a:solidFill>
                  <a:srgbClr val="000000"/>
                </a:solidFill>
                <a:effectLst/>
                <a:latin typeface="+mj-lt"/>
              </a:rPr>
              <a:t>Mercedes-Benz’s included VR systems on their W140 S-Class and had the capacity to understand total of 30 words. (source google.com)</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Graphical user interface&#10;&#10;Description automatically generated">
            <a:extLst>
              <a:ext uri="{FF2B5EF4-FFF2-40B4-BE49-F238E27FC236}">
                <a16:creationId xmlns:a16="http://schemas.microsoft.com/office/drawing/2014/main" id="{CFC9185B-D385-CEC5-4C47-E5058DF41882}"/>
              </a:ext>
            </a:extLst>
          </p:cNvPr>
          <p:cNvPicPr>
            <a:picLocks noChangeAspect="1"/>
          </p:cNvPicPr>
          <p:nvPr/>
        </p:nvPicPr>
        <p:blipFill>
          <a:blip r:embed="rId2"/>
          <a:stretch>
            <a:fillRect/>
          </a:stretch>
        </p:blipFill>
        <p:spPr>
          <a:xfrm>
            <a:off x="275772" y="713256"/>
            <a:ext cx="11200879" cy="3871017"/>
          </a:xfrm>
          <a:prstGeom prst="rect">
            <a:avLst/>
          </a:prstGeom>
        </p:spPr>
      </p:pic>
      <p:sp>
        <p:nvSpPr>
          <p:cNvPr id="4" name="Text Placeholder 3">
            <a:extLst>
              <a:ext uri="{FF2B5EF4-FFF2-40B4-BE49-F238E27FC236}">
                <a16:creationId xmlns:a16="http://schemas.microsoft.com/office/drawing/2014/main" id="{D4B8CBFA-6BC9-A61E-00AE-1184860ADB1E}"/>
              </a:ext>
            </a:extLst>
          </p:cNvPr>
          <p:cNvSpPr>
            <a:spLocks noGrp="1"/>
          </p:cNvSpPr>
          <p:nvPr>
            <p:ph type="body" sz="quarter" idx="13"/>
          </p:nvPr>
        </p:nvSpPr>
        <p:spPr>
          <a:xfrm>
            <a:off x="4653702" y="933886"/>
            <a:ext cx="2872596" cy="358775"/>
          </a:xfrm>
        </p:spPr>
        <p:txBody>
          <a:bodyPr/>
          <a:lstStyle/>
          <a:p>
            <a:r>
              <a:rPr lang="en-US" sz="4000" dirty="0">
                <a:solidFill>
                  <a:schemeClr val="bg1"/>
                </a:solidFill>
              </a:rPr>
              <a:t>History of VR</a:t>
            </a:r>
          </a:p>
        </p:txBody>
      </p:sp>
    </p:spTree>
    <p:extLst>
      <p:ext uri="{BB962C8B-B14F-4D97-AF65-F5344CB8AC3E}">
        <p14:creationId xmlns:p14="http://schemas.microsoft.com/office/powerpoint/2010/main" val="318883787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Graphical user interface, website&#10;&#10;Description automatically generated">
            <a:extLst>
              <a:ext uri="{FF2B5EF4-FFF2-40B4-BE49-F238E27FC236}">
                <a16:creationId xmlns:a16="http://schemas.microsoft.com/office/drawing/2014/main" id="{27FD3339-F846-6FF1-AE81-D786BFC5571C}"/>
              </a:ext>
            </a:extLst>
          </p:cNvPr>
          <p:cNvPicPr>
            <a:picLocks noChangeAspect="1"/>
          </p:cNvPicPr>
          <p:nvPr/>
        </p:nvPicPr>
        <p:blipFill>
          <a:blip r:embed="rId2"/>
          <a:stretch>
            <a:fillRect/>
          </a:stretch>
        </p:blipFill>
        <p:spPr>
          <a:xfrm>
            <a:off x="0" y="3592286"/>
            <a:ext cx="12192000" cy="3265714"/>
          </a:xfrm>
          <a:prstGeom prst="rect">
            <a:avLst/>
          </a:prstGeom>
        </p:spPr>
      </p:pic>
      <p:sp>
        <p:nvSpPr>
          <p:cNvPr id="2" name="Title 1">
            <a:extLst>
              <a:ext uri="{FF2B5EF4-FFF2-40B4-BE49-F238E27FC236}">
                <a16:creationId xmlns:a16="http://schemas.microsoft.com/office/drawing/2014/main" id="{25CF8DBD-B8C3-BE5E-3D0D-50CD13AAD5EA}"/>
              </a:ext>
            </a:extLst>
          </p:cNvPr>
          <p:cNvSpPr>
            <a:spLocks noGrp="1"/>
          </p:cNvSpPr>
          <p:nvPr>
            <p:ph type="title"/>
          </p:nvPr>
        </p:nvSpPr>
        <p:spPr>
          <a:xfrm>
            <a:off x="222115" y="110213"/>
            <a:ext cx="11340000" cy="432000"/>
          </a:xfrm>
        </p:spPr>
        <p:txBody>
          <a:bodyPr/>
          <a:lstStyle/>
          <a:p>
            <a:r>
              <a:rPr lang="en-US" sz="3200" i="0" u="sng" dirty="0">
                <a:solidFill>
                  <a:schemeClr val="tx1"/>
                </a:solidFill>
                <a:effectLst/>
                <a:latin typeface="+mj-lt"/>
              </a:rPr>
              <a:t>Functionality and integration:</a:t>
            </a:r>
            <a:endParaRPr lang="en-US" dirty="0">
              <a:solidFill>
                <a:schemeClr val="tx1"/>
              </a:solidFill>
            </a:endParaRPr>
          </a:p>
        </p:txBody>
      </p:sp>
      <p:sp>
        <p:nvSpPr>
          <p:cNvPr id="5" name="Content Placeholder 4">
            <a:extLst>
              <a:ext uri="{FF2B5EF4-FFF2-40B4-BE49-F238E27FC236}">
                <a16:creationId xmlns:a16="http://schemas.microsoft.com/office/drawing/2014/main" id="{53DF30B6-968E-6A20-34D4-21021DAD02FB}"/>
              </a:ext>
            </a:extLst>
          </p:cNvPr>
          <p:cNvSpPr>
            <a:spLocks noGrp="1"/>
          </p:cNvSpPr>
          <p:nvPr>
            <p:ph sz="half" idx="2"/>
          </p:nvPr>
        </p:nvSpPr>
        <p:spPr>
          <a:xfrm>
            <a:off x="6763240" y="291323"/>
            <a:ext cx="5460114" cy="3889828"/>
          </a:xfrm>
        </p:spPr>
        <p:txBody>
          <a:bodyPr/>
          <a:lstStyle/>
          <a:p>
            <a:r>
              <a:rPr lang="en-US" sz="2000" b="0" i="0" dirty="0">
                <a:solidFill>
                  <a:schemeClr val="tx1"/>
                </a:solidFill>
                <a:effectLst/>
                <a:latin typeface="+mj-lt"/>
              </a:rPr>
              <a:t>Carmakers have broadly adopted three different approaches to integrating voice recognition systems within their vehicles.</a:t>
            </a:r>
          </a:p>
          <a:p>
            <a:r>
              <a:rPr lang="en-US" sz="2000" b="1" u="sng" dirty="0">
                <a:solidFill>
                  <a:schemeClr val="tx1"/>
                </a:solidFill>
                <a:latin typeface="Abadi" panose="020B0604020104020204" pitchFamily="34" charset="0"/>
              </a:rPr>
              <a:t>1</a:t>
            </a:r>
            <a:r>
              <a:rPr lang="en-US" sz="2000" b="1" u="sng" dirty="0">
                <a:solidFill>
                  <a:schemeClr val="tx1"/>
                </a:solidFill>
                <a:latin typeface="+mj-lt"/>
              </a:rPr>
              <a:t>.</a:t>
            </a:r>
            <a:r>
              <a:rPr lang="en-US" sz="2000" b="1" i="0" u="sng" dirty="0">
                <a:solidFill>
                  <a:schemeClr val="tx1"/>
                </a:solidFill>
                <a:effectLst/>
                <a:latin typeface="+mj-lt"/>
              </a:rPr>
              <a:t> </a:t>
            </a:r>
            <a:r>
              <a:rPr lang="en-US" sz="2000" b="1" u="sng" dirty="0">
                <a:solidFill>
                  <a:schemeClr val="tx1"/>
                </a:solidFill>
                <a:latin typeface="+mj-lt"/>
              </a:rPr>
              <a:t>Embedded system</a:t>
            </a:r>
            <a:r>
              <a:rPr lang="en-US" sz="2000" dirty="0">
                <a:solidFill>
                  <a:schemeClr val="tx1"/>
                </a:solidFill>
                <a:latin typeface="+mj-lt"/>
              </a:rPr>
              <a:t>-</a:t>
            </a:r>
            <a:r>
              <a:rPr lang="en-US" sz="2000" b="0" i="0" dirty="0">
                <a:solidFill>
                  <a:schemeClr val="tx1"/>
                </a:solidFill>
                <a:effectLst/>
                <a:latin typeface="+mj-lt"/>
              </a:rPr>
              <a:t>This means functionality is built into the car’s internal computer systems, this allows the carmaker to greatly expand the range of interior functions that can be controlled by voice command.</a:t>
            </a:r>
          </a:p>
          <a:p>
            <a:r>
              <a:rPr lang="en-US" sz="2000" b="1" u="sng" dirty="0">
                <a:solidFill>
                  <a:schemeClr val="tx1"/>
                </a:solidFill>
                <a:latin typeface="Abadi" panose="020B0604020104020204" pitchFamily="34" charset="0"/>
              </a:rPr>
              <a:t>2</a:t>
            </a:r>
            <a:r>
              <a:rPr lang="en-US" sz="2000" b="1" u="sng" dirty="0">
                <a:solidFill>
                  <a:schemeClr val="tx1"/>
                </a:solidFill>
                <a:latin typeface="+mj-lt"/>
              </a:rPr>
              <a:t>.Smartphone based</a:t>
            </a:r>
            <a:r>
              <a:rPr lang="en-US" sz="2000" u="sng" dirty="0">
                <a:solidFill>
                  <a:schemeClr val="tx1"/>
                </a:solidFill>
                <a:latin typeface="+mj-lt"/>
              </a:rPr>
              <a:t> </a:t>
            </a:r>
            <a:r>
              <a:rPr lang="en-US" sz="2000" b="1" u="sng" dirty="0">
                <a:solidFill>
                  <a:schemeClr val="tx1"/>
                </a:solidFill>
                <a:latin typeface="+mj-lt"/>
              </a:rPr>
              <a:t>voice assistance </a:t>
            </a:r>
            <a:r>
              <a:rPr lang="en-US" sz="2000" dirty="0">
                <a:solidFill>
                  <a:schemeClr val="tx1"/>
                </a:solidFill>
                <a:latin typeface="+mj-lt"/>
              </a:rPr>
              <a:t>-</a:t>
            </a:r>
            <a:r>
              <a:rPr lang="en-US" sz="2000" b="0" i="0" dirty="0">
                <a:solidFill>
                  <a:schemeClr val="tx1"/>
                </a:solidFill>
                <a:effectLst/>
                <a:latin typeface="+mj-lt"/>
              </a:rPr>
              <a:t> Siri or Google Assistant offered on the driver’s smartphone is made available in the car through </a:t>
            </a:r>
            <a:r>
              <a:rPr lang="en-US" sz="2000" i="0" dirty="0">
                <a:solidFill>
                  <a:schemeClr val="tx1">
                    <a:lumMod val="95000"/>
                    <a:lumOff val="5000"/>
                  </a:schemeClr>
                </a:solidFill>
                <a:effectLst/>
                <a:latin typeface="+mj-lt"/>
              </a:rPr>
              <a:t>Apple CarPlay or Android Auto.</a:t>
            </a:r>
          </a:p>
          <a:p>
            <a:r>
              <a:rPr lang="en-US" sz="2000" b="1" u="sng" dirty="0">
                <a:solidFill>
                  <a:schemeClr val="tx1">
                    <a:lumMod val="95000"/>
                    <a:lumOff val="5000"/>
                  </a:schemeClr>
                </a:solidFill>
                <a:latin typeface="Abadi" panose="020B0604020104020204" pitchFamily="34" charset="0"/>
              </a:rPr>
              <a:t>3</a:t>
            </a:r>
            <a:r>
              <a:rPr lang="en-US" sz="2000" b="1" u="sng" dirty="0">
                <a:solidFill>
                  <a:schemeClr val="tx1">
                    <a:lumMod val="95000"/>
                    <a:lumOff val="5000"/>
                  </a:schemeClr>
                </a:solidFill>
                <a:latin typeface="+mj-lt"/>
              </a:rPr>
              <a:t>.</a:t>
            </a:r>
            <a:r>
              <a:rPr lang="en-US" sz="2000" b="1" i="0" u="sng" dirty="0">
                <a:solidFill>
                  <a:schemeClr val="tx1">
                    <a:lumMod val="95000"/>
                    <a:lumOff val="5000"/>
                  </a:schemeClr>
                </a:solidFill>
                <a:effectLst/>
                <a:latin typeface="+mj-lt"/>
              </a:rPr>
              <a:t> Steering wheel mounted buttons- </a:t>
            </a:r>
            <a:r>
              <a:rPr lang="en-US" sz="2000" i="0" dirty="0">
                <a:solidFill>
                  <a:schemeClr val="tx1">
                    <a:lumMod val="95000"/>
                    <a:lumOff val="5000"/>
                  </a:schemeClr>
                </a:solidFill>
                <a:effectLst/>
                <a:latin typeface="+mj-lt"/>
              </a:rPr>
              <a:t>The voice assistant can usually be activated via a button on the steering wheel</a:t>
            </a:r>
            <a:r>
              <a:rPr lang="en-US" sz="2000" b="0" i="0" dirty="0">
                <a:solidFill>
                  <a:schemeClr val="tx1">
                    <a:lumMod val="95000"/>
                    <a:lumOff val="5000"/>
                  </a:schemeClr>
                </a:solidFill>
                <a:effectLst/>
                <a:latin typeface="+mj-lt"/>
              </a:rPr>
              <a:t>.</a:t>
            </a:r>
            <a:endParaRPr lang="en-US" sz="2000" b="0" dirty="0">
              <a:solidFill>
                <a:schemeClr val="tx1">
                  <a:lumMod val="95000"/>
                  <a:lumOff val="5000"/>
                </a:schemeClr>
              </a:solidFill>
              <a:latin typeface="+mj-lt"/>
            </a:endParaRPr>
          </a:p>
          <a:p>
            <a:endParaRPr lang="en-US" dirty="0">
              <a:solidFill>
                <a:schemeClr val="tx1"/>
              </a:solidFill>
            </a:endParaRPr>
          </a:p>
        </p:txBody>
      </p:sp>
      <p:sp>
        <p:nvSpPr>
          <p:cNvPr id="6" name="Content Placeholder 5">
            <a:extLst>
              <a:ext uri="{FF2B5EF4-FFF2-40B4-BE49-F238E27FC236}">
                <a16:creationId xmlns:a16="http://schemas.microsoft.com/office/drawing/2014/main" id="{0A94A534-217D-EE88-3D25-B71BE161A9DB}"/>
              </a:ext>
            </a:extLst>
          </p:cNvPr>
          <p:cNvSpPr>
            <a:spLocks noGrp="1"/>
          </p:cNvSpPr>
          <p:nvPr>
            <p:ph sz="half" idx="1"/>
          </p:nvPr>
        </p:nvSpPr>
        <p:spPr>
          <a:xfrm>
            <a:off x="222115" y="634025"/>
            <a:ext cx="5448115" cy="3555419"/>
          </a:xfrm>
        </p:spPr>
        <p:txBody>
          <a:bodyPr/>
          <a:lstStyle/>
          <a:p>
            <a:r>
              <a:rPr lang="en-US" dirty="0">
                <a:solidFill>
                  <a:schemeClr val="tx1"/>
                </a:solidFill>
                <a:latin typeface="+mj-lt"/>
              </a:rPr>
              <a:t>Voice Recognition functionality vary by car model and year. Most commonly use function are control by VR is Phone, Radio ,Media, and Navigation.</a:t>
            </a:r>
          </a:p>
          <a:p>
            <a:r>
              <a:rPr lang="en-US" dirty="0">
                <a:solidFill>
                  <a:schemeClr val="tx1"/>
                </a:solidFill>
                <a:latin typeface="+mj-lt"/>
              </a:rPr>
              <a:t>Overview of the command for each application are below listed .</a:t>
            </a:r>
          </a:p>
          <a:p>
            <a:pPr marL="342900" indent="-342900">
              <a:buAutoNum type="alphaLcParenR"/>
            </a:pPr>
            <a:r>
              <a:rPr lang="en-US" sz="1800" dirty="0">
                <a:solidFill>
                  <a:schemeClr val="tx1"/>
                </a:solidFill>
                <a:effectLst/>
                <a:latin typeface="+mj-lt"/>
                <a:ea typeface="Calibri" panose="020F0502020204030204" pitchFamily="34" charset="0"/>
                <a:cs typeface="Times New Roman" panose="02020603050405020304" pitchFamily="18" charset="0"/>
              </a:rPr>
              <a:t>Phone commands –Make Call followed by a contact name and phone number . Voice mail check etc.</a:t>
            </a:r>
          </a:p>
          <a:p>
            <a:pPr marL="342900" indent="-342900">
              <a:buFont typeface="Arial" panose="020B0604020202020204" pitchFamily="34" charset="0"/>
              <a:buAutoNum type="alphaLcParenR"/>
            </a:pPr>
            <a:r>
              <a:rPr lang="en-US" dirty="0">
                <a:solidFill>
                  <a:schemeClr val="tx1"/>
                </a:solidFill>
                <a:latin typeface="+mj-lt"/>
                <a:ea typeface="Calibri" panose="020F0502020204030204" pitchFamily="34" charset="0"/>
                <a:cs typeface="Times New Roman" panose="02020603050405020304" pitchFamily="18" charset="0"/>
              </a:rPr>
              <a:t>Radio Commands-</a:t>
            </a:r>
            <a:r>
              <a:rPr lang="en-US" sz="1800" dirty="0">
                <a:solidFill>
                  <a:schemeClr val="tx1"/>
                </a:solidFill>
                <a:effectLst/>
                <a:latin typeface="+mj-lt"/>
                <a:ea typeface="Calibri" panose="020F0502020204030204" pitchFamily="34" charset="0"/>
                <a:cs typeface="Times New Roman" panose="02020603050405020304" pitchFamily="18" charset="0"/>
              </a:rPr>
              <a:t> FM commands are Tune to followed by a FM frequency , AM commands are Tune to followed by a AM frequency.</a:t>
            </a:r>
          </a:p>
          <a:p>
            <a:pPr marL="342900" indent="-342900">
              <a:buFont typeface="Arial" panose="020B0604020202020204" pitchFamily="34" charset="0"/>
              <a:buAutoNum type="alphaLcParenR"/>
            </a:pPr>
            <a:r>
              <a:rPr lang="en-US" dirty="0">
                <a:solidFill>
                  <a:schemeClr val="tx1"/>
                </a:solidFill>
                <a:latin typeface="+mj-lt"/>
                <a:ea typeface="Calibri" panose="020F0502020204030204" pitchFamily="34" charset="0"/>
                <a:cs typeface="Times New Roman" panose="02020603050405020304" pitchFamily="18" charset="0"/>
              </a:rPr>
              <a:t>USB commands –Play song followed by Song name, Artist name, Album name and playlist name.</a:t>
            </a:r>
            <a:r>
              <a:rPr lang="en-US" sz="1800" dirty="0">
                <a:solidFill>
                  <a:schemeClr val="tx1"/>
                </a:solidFill>
                <a:effectLst/>
                <a:latin typeface="+mj-lt"/>
                <a:ea typeface="Calibri" panose="020F0502020204030204" pitchFamily="34" charset="0"/>
                <a:cs typeface="Times New Roman" panose="02020603050405020304" pitchFamily="18" charset="0"/>
              </a:rPr>
              <a:t> </a:t>
            </a:r>
          </a:p>
          <a:p>
            <a:pPr marL="342900" indent="-342900">
              <a:buFont typeface="Arial" panose="020B0604020202020204" pitchFamily="34" charset="0"/>
              <a:buAutoNum type="alphaLcParenR"/>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lphaLcParenR"/>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solidFill>
                  <a:schemeClr val="tx1"/>
                </a:solidFill>
              </a:rPr>
              <a:t> </a:t>
            </a:r>
          </a:p>
        </p:txBody>
      </p:sp>
    </p:spTree>
    <p:extLst>
      <p:ext uri="{BB962C8B-B14F-4D97-AF65-F5344CB8AC3E}">
        <p14:creationId xmlns:p14="http://schemas.microsoft.com/office/powerpoint/2010/main" val="141173627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a:srcRect/>
          <a:stretch/>
        </p:blipFill>
        <p:spPr>
          <a:xfrm>
            <a:off x="2516691" y="0"/>
            <a:ext cx="9675309" cy="6371351"/>
          </a:xfrm>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4903599" cy="1958400"/>
          </a:xfrm>
        </p:spPr>
        <p:txBody>
          <a:bodyPr/>
          <a:lstStyle/>
          <a:p>
            <a:pPr algn="ctr"/>
            <a:r>
              <a:rPr lang="en-US" dirty="0"/>
              <a:t>Section 2</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4902200" cy="1100565"/>
          </a:xfrm>
        </p:spPr>
        <p:txBody>
          <a:bodyPr/>
          <a:lstStyle/>
          <a:p>
            <a:pPr algn="ctr"/>
            <a:r>
              <a:rPr lang="en-US" sz="4800" dirty="0"/>
              <a:t>How we test VR ?</a:t>
            </a:r>
          </a:p>
        </p:txBody>
      </p:sp>
    </p:spTree>
    <p:extLst>
      <p:ext uri="{BB962C8B-B14F-4D97-AF65-F5344CB8AC3E}">
        <p14:creationId xmlns:p14="http://schemas.microsoft.com/office/powerpoint/2010/main" val="211769541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C6148D-0E5D-2F09-F2AE-E28577F4699A}"/>
              </a:ext>
            </a:extLst>
          </p:cNvPr>
          <p:cNvSpPr>
            <a:spLocks noGrp="1"/>
          </p:cNvSpPr>
          <p:nvPr>
            <p:ph idx="1"/>
          </p:nvPr>
        </p:nvSpPr>
        <p:spPr>
          <a:xfrm>
            <a:off x="297000" y="362547"/>
            <a:ext cx="2160000" cy="2066087"/>
          </a:xfrm>
        </p:spPr>
        <p:txBody>
          <a:bodyPr/>
          <a:lstStyle/>
          <a:p>
            <a:r>
              <a:rPr lang="en-US" b="1" u="sng" dirty="0">
                <a:solidFill>
                  <a:srgbClr val="00B050"/>
                </a:solidFill>
              </a:rPr>
              <a:t>Pre-Condition</a:t>
            </a:r>
            <a:r>
              <a:rPr lang="en-US" b="1" dirty="0"/>
              <a:t> </a:t>
            </a:r>
          </a:p>
          <a:p>
            <a:r>
              <a:rPr lang="en-US" dirty="0"/>
              <a:t>System On</a:t>
            </a:r>
          </a:p>
          <a:p>
            <a:r>
              <a:rPr lang="en-US" dirty="0"/>
              <a:t>A connected Phone (via BT)</a:t>
            </a:r>
          </a:p>
        </p:txBody>
      </p:sp>
      <p:sp>
        <p:nvSpPr>
          <p:cNvPr id="5" name="Text Placeholder 4">
            <a:extLst>
              <a:ext uri="{FF2B5EF4-FFF2-40B4-BE49-F238E27FC236}">
                <a16:creationId xmlns:a16="http://schemas.microsoft.com/office/drawing/2014/main" id="{E037C50E-4174-C049-B1F4-40C5960B8EBB}"/>
              </a:ext>
            </a:extLst>
          </p:cNvPr>
          <p:cNvSpPr>
            <a:spLocks noGrp="1"/>
          </p:cNvSpPr>
          <p:nvPr>
            <p:ph type="body" sz="quarter" idx="12"/>
          </p:nvPr>
        </p:nvSpPr>
        <p:spPr>
          <a:xfrm>
            <a:off x="2591412" y="367012"/>
            <a:ext cx="2160588" cy="2066087"/>
          </a:xfrm>
        </p:spPr>
        <p:txBody>
          <a:bodyPr/>
          <a:lstStyle/>
          <a:p>
            <a:r>
              <a:rPr lang="en-US" b="1" u="sng" dirty="0">
                <a:solidFill>
                  <a:srgbClr val="00B050"/>
                </a:solidFill>
              </a:rPr>
              <a:t>Description</a:t>
            </a:r>
          </a:p>
          <a:p>
            <a:r>
              <a:rPr lang="en-US" dirty="0"/>
              <a:t>Verifying user able to make phone call by press and hold the Voice command button on steering wheel.</a:t>
            </a:r>
          </a:p>
        </p:txBody>
      </p:sp>
      <p:sp>
        <p:nvSpPr>
          <p:cNvPr id="6" name="Text Placeholder 5">
            <a:extLst>
              <a:ext uri="{FF2B5EF4-FFF2-40B4-BE49-F238E27FC236}">
                <a16:creationId xmlns:a16="http://schemas.microsoft.com/office/drawing/2014/main" id="{129B99BE-C4D4-B2A7-0E41-3C8A28B191F9}"/>
              </a:ext>
            </a:extLst>
          </p:cNvPr>
          <p:cNvSpPr>
            <a:spLocks noGrp="1"/>
          </p:cNvSpPr>
          <p:nvPr>
            <p:ph type="body" sz="quarter" idx="13"/>
          </p:nvPr>
        </p:nvSpPr>
        <p:spPr>
          <a:xfrm>
            <a:off x="4886412" y="367012"/>
            <a:ext cx="2160588" cy="2066087"/>
          </a:xfrm>
        </p:spPr>
        <p:txBody>
          <a:bodyPr/>
          <a:lstStyle/>
          <a:p>
            <a:r>
              <a:rPr lang="en-US" b="1" u="sng" dirty="0">
                <a:solidFill>
                  <a:srgbClr val="00B050"/>
                </a:solidFill>
              </a:rPr>
              <a:t>Test step</a:t>
            </a:r>
          </a:p>
          <a:p>
            <a:r>
              <a:rPr lang="en-US" dirty="0"/>
              <a:t>Press and hold Voice command button on steering wheel.</a:t>
            </a:r>
          </a:p>
          <a:p>
            <a:r>
              <a:rPr lang="en-US" dirty="0"/>
              <a:t>Say call “Shuaib” </a:t>
            </a:r>
          </a:p>
          <a:p>
            <a:r>
              <a:rPr lang="en-US" dirty="0"/>
              <a:t>Observe the screen for calling</a:t>
            </a:r>
          </a:p>
        </p:txBody>
      </p:sp>
      <p:sp>
        <p:nvSpPr>
          <p:cNvPr id="7" name="Text Placeholder 6">
            <a:extLst>
              <a:ext uri="{FF2B5EF4-FFF2-40B4-BE49-F238E27FC236}">
                <a16:creationId xmlns:a16="http://schemas.microsoft.com/office/drawing/2014/main" id="{2767BA26-0453-16C4-420A-C1E23059ABEF}"/>
              </a:ext>
            </a:extLst>
          </p:cNvPr>
          <p:cNvSpPr>
            <a:spLocks noGrp="1"/>
          </p:cNvSpPr>
          <p:nvPr>
            <p:ph type="body" sz="quarter" idx="14"/>
          </p:nvPr>
        </p:nvSpPr>
        <p:spPr>
          <a:xfrm>
            <a:off x="7252636" y="367012"/>
            <a:ext cx="2160588" cy="2066087"/>
          </a:xfrm>
        </p:spPr>
        <p:txBody>
          <a:bodyPr/>
          <a:lstStyle/>
          <a:p>
            <a:r>
              <a:rPr lang="en-US" b="1" u="sng" dirty="0">
                <a:solidFill>
                  <a:srgbClr val="00B050"/>
                </a:solidFill>
              </a:rPr>
              <a:t>Expected result </a:t>
            </a:r>
          </a:p>
          <a:p>
            <a:r>
              <a:rPr lang="en-US" dirty="0"/>
              <a:t>User should be able to make the call using voice command. </a:t>
            </a:r>
          </a:p>
        </p:txBody>
      </p:sp>
      <p:sp>
        <p:nvSpPr>
          <p:cNvPr id="8" name="Text Placeholder 7">
            <a:extLst>
              <a:ext uri="{FF2B5EF4-FFF2-40B4-BE49-F238E27FC236}">
                <a16:creationId xmlns:a16="http://schemas.microsoft.com/office/drawing/2014/main" id="{021DE750-F29A-12E0-AFB1-42E4C2986E20}"/>
              </a:ext>
            </a:extLst>
          </p:cNvPr>
          <p:cNvSpPr>
            <a:spLocks noGrp="1"/>
          </p:cNvSpPr>
          <p:nvPr>
            <p:ph type="body" sz="quarter" idx="15"/>
          </p:nvPr>
        </p:nvSpPr>
        <p:spPr>
          <a:xfrm>
            <a:off x="9599412" y="362547"/>
            <a:ext cx="2295588" cy="2066087"/>
          </a:xfrm>
        </p:spPr>
        <p:txBody>
          <a:bodyPr/>
          <a:lstStyle/>
          <a:p>
            <a:r>
              <a:rPr lang="en-US" sz="1600" b="1" u="sng" dirty="0">
                <a:solidFill>
                  <a:srgbClr val="00B050"/>
                </a:solidFill>
              </a:rPr>
              <a:t>Actual Result &amp; Status</a:t>
            </a:r>
          </a:p>
          <a:p>
            <a:r>
              <a:rPr lang="en-US" sz="1600" dirty="0"/>
              <a:t>User able to make the call using voice command. </a:t>
            </a:r>
          </a:p>
          <a:p>
            <a:r>
              <a:rPr lang="en-US" sz="1600" b="1" u="sng" dirty="0"/>
              <a:t>Status</a:t>
            </a:r>
            <a:r>
              <a:rPr lang="en-US" sz="1600" dirty="0"/>
              <a:t> : Pass </a:t>
            </a:r>
          </a:p>
        </p:txBody>
      </p:sp>
      <p:sp>
        <p:nvSpPr>
          <p:cNvPr id="10" name="Slide Number Placeholder 9">
            <a:extLst>
              <a:ext uri="{FF2B5EF4-FFF2-40B4-BE49-F238E27FC236}">
                <a16:creationId xmlns:a16="http://schemas.microsoft.com/office/drawing/2014/main" id="{8FA57D32-F621-F3A7-961B-1E2B155E5F31}"/>
              </a:ext>
            </a:extLst>
          </p:cNvPr>
          <p:cNvSpPr>
            <a:spLocks noGrp="1"/>
          </p:cNvSpPr>
          <p:nvPr>
            <p:ph type="sldNum" sz="quarter" idx="33"/>
          </p:nvPr>
        </p:nvSpPr>
        <p:spPr>
          <a:noFill/>
        </p:spPr>
        <p:txBody>
          <a:bodyPr/>
          <a:lstStyle/>
          <a:p>
            <a:fld id="{19B51A1E-902D-48AF-9020-955120F399B6}" type="slidenum">
              <a:rPr lang="en-US" noProof="0" smtClean="0"/>
              <a:pPr/>
              <a:t>8</a:t>
            </a:fld>
            <a:endParaRPr lang="en-US" noProof="0" dirty="0"/>
          </a:p>
        </p:txBody>
      </p:sp>
      <p:pic>
        <p:nvPicPr>
          <p:cNvPr id="13" name="Picture 12" descr="A steering wheel and dashboard of a car&#10;&#10;Description automatically generated with medium confidence">
            <a:extLst>
              <a:ext uri="{FF2B5EF4-FFF2-40B4-BE49-F238E27FC236}">
                <a16:creationId xmlns:a16="http://schemas.microsoft.com/office/drawing/2014/main" id="{B856764E-BA76-35D8-2CCF-0FA3335C7946}"/>
              </a:ext>
            </a:extLst>
          </p:cNvPr>
          <p:cNvPicPr>
            <a:picLocks noChangeAspect="1"/>
          </p:cNvPicPr>
          <p:nvPr/>
        </p:nvPicPr>
        <p:blipFill>
          <a:blip r:embed="rId2"/>
          <a:stretch>
            <a:fillRect/>
          </a:stretch>
        </p:blipFill>
        <p:spPr>
          <a:xfrm>
            <a:off x="79513" y="3108899"/>
            <a:ext cx="5527146" cy="3749101"/>
          </a:xfrm>
          <a:prstGeom prst="rect">
            <a:avLst/>
          </a:prstGeom>
        </p:spPr>
      </p:pic>
      <p:pic>
        <p:nvPicPr>
          <p:cNvPr id="15" name="Picture 14" descr="A picture containing car, control panel&#10;&#10;Description automatically generated">
            <a:extLst>
              <a:ext uri="{FF2B5EF4-FFF2-40B4-BE49-F238E27FC236}">
                <a16:creationId xmlns:a16="http://schemas.microsoft.com/office/drawing/2014/main" id="{8499C241-2647-2560-DDE7-12F36FB703B4}"/>
              </a:ext>
            </a:extLst>
          </p:cNvPr>
          <p:cNvPicPr>
            <a:picLocks noChangeAspect="1"/>
          </p:cNvPicPr>
          <p:nvPr/>
        </p:nvPicPr>
        <p:blipFill>
          <a:blip r:embed="rId3"/>
          <a:stretch>
            <a:fillRect/>
          </a:stretch>
        </p:blipFill>
        <p:spPr>
          <a:xfrm>
            <a:off x="6321082" y="3136891"/>
            <a:ext cx="5870918" cy="3749101"/>
          </a:xfrm>
          <a:prstGeom prst="rect">
            <a:avLst/>
          </a:prstGeom>
        </p:spPr>
      </p:pic>
      <p:sp>
        <p:nvSpPr>
          <p:cNvPr id="16" name="Oval 15">
            <a:extLst>
              <a:ext uri="{FF2B5EF4-FFF2-40B4-BE49-F238E27FC236}">
                <a16:creationId xmlns:a16="http://schemas.microsoft.com/office/drawing/2014/main" id="{DD7A907D-59D3-5689-A6E5-DF822CDAD9C7}"/>
              </a:ext>
            </a:extLst>
          </p:cNvPr>
          <p:cNvSpPr/>
          <p:nvPr/>
        </p:nvSpPr>
        <p:spPr>
          <a:xfrm>
            <a:off x="1184744" y="6265628"/>
            <a:ext cx="421419" cy="3896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D9F9187-66D7-9474-C404-C47A6ABA5D8D}"/>
              </a:ext>
            </a:extLst>
          </p:cNvPr>
          <p:cNvCxnSpPr>
            <a:cxnSpLocks/>
          </p:cNvCxnSpPr>
          <p:nvPr/>
        </p:nvCxnSpPr>
        <p:spPr>
          <a:xfrm>
            <a:off x="605494" y="4110824"/>
            <a:ext cx="690569" cy="21548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CF823D9-9F91-D495-3B01-B26E330FCE5B}"/>
              </a:ext>
            </a:extLst>
          </p:cNvPr>
          <p:cNvSpPr txBox="1"/>
          <p:nvPr/>
        </p:nvSpPr>
        <p:spPr>
          <a:xfrm>
            <a:off x="-6135" y="3856908"/>
            <a:ext cx="1553630" cy="253916"/>
          </a:xfrm>
          <a:prstGeom prst="rect">
            <a:avLst/>
          </a:prstGeom>
          <a:noFill/>
        </p:spPr>
        <p:txBody>
          <a:bodyPr wrap="none" rtlCol="0">
            <a:spAutoFit/>
          </a:bodyPr>
          <a:lstStyle/>
          <a:p>
            <a:r>
              <a:rPr lang="en-US" sz="1050" dirty="0">
                <a:solidFill>
                  <a:srgbClr val="FF0000"/>
                </a:solidFill>
                <a:highlight>
                  <a:srgbClr val="FFFF00"/>
                </a:highlight>
              </a:rPr>
              <a:t>Voice Command button </a:t>
            </a:r>
          </a:p>
        </p:txBody>
      </p:sp>
      <p:sp>
        <p:nvSpPr>
          <p:cNvPr id="22" name="TextBox 21">
            <a:extLst>
              <a:ext uri="{FF2B5EF4-FFF2-40B4-BE49-F238E27FC236}">
                <a16:creationId xmlns:a16="http://schemas.microsoft.com/office/drawing/2014/main" id="{E162D693-0CD0-78DD-182F-CF6BD082FF7B}"/>
              </a:ext>
            </a:extLst>
          </p:cNvPr>
          <p:cNvSpPr txBox="1"/>
          <p:nvPr/>
        </p:nvSpPr>
        <p:spPr>
          <a:xfrm>
            <a:off x="8013126" y="3244334"/>
            <a:ext cx="3172571" cy="369332"/>
          </a:xfrm>
          <a:prstGeom prst="rect">
            <a:avLst/>
          </a:prstGeom>
          <a:noFill/>
        </p:spPr>
        <p:txBody>
          <a:bodyPr wrap="square" rtlCol="0">
            <a:spAutoFit/>
          </a:bodyPr>
          <a:lstStyle/>
          <a:p>
            <a:r>
              <a:rPr lang="en-US" dirty="0">
                <a:solidFill>
                  <a:srgbClr val="FF0000"/>
                </a:solidFill>
                <a:highlight>
                  <a:srgbClr val="FFFF00"/>
                </a:highlight>
              </a:rPr>
              <a:t>Observe calling screen</a:t>
            </a:r>
          </a:p>
        </p:txBody>
      </p:sp>
      <p:pic>
        <p:nvPicPr>
          <p:cNvPr id="3" name="Picture 2">
            <a:extLst>
              <a:ext uri="{FF2B5EF4-FFF2-40B4-BE49-F238E27FC236}">
                <a16:creationId xmlns:a16="http://schemas.microsoft.com/office/drawing/2014/main" id="{9EAD51FD-4E0D-314F-242B-78DBDD25A063}"/>
              </a:ext>
            </a:extLst>
          </p:cNvPr>
          <p:cNvPicPr>
            <a:picLocks noChangeAspect="1"/>
          </p:cNvPicPr>
          <p:nvPr/>
        </p:nvPicPr>
        <p:blipFill>
          <a:blip r:embed="rId4"/>
          <a:stretch>
            <a:fillRect/>
          </a:stretch>
        </p:blipFill>
        <p:spPr>
          <a:xfrm>
            <a:off x="9370503" y="1382337"/>
            <a:ext cx="2828789" cy="2231329"/>
          </a:xfrm>
          <a:prstGeom prst="rect">
            <a:avLst/>
          </a:prstGeom>
        </p:spPr>
      </p:pic>
      <p:sp>
        <p:nvSpPr>
          <p:cNvPr id="2" name="TextBox 1">
            <a:extLst>
              <a:ext uri="{FF2B5EF4-FFF2-40B4-BE49-F238E27FC236}">
                <a16:creationId xmlns:a16="http://schemas.microsoft.com/office/drawing/2014/main" id="{FB1A2DC5-A74B-F35F-D4E6-C2282A5D71D3}"/>
              </a:ext>
            </a:extLst>
          </p:cNvPr>
          <p:cNvSpPr txBox="1"/>
          <p:nvPr/>
        </p:nvSpPr>
        <p:spPr>
          <a:xfrm>
            <a:off x="503853" y="18092"/>
            <a:ext cx="4721290" cy="369332"/>
          </a:xfrm>
          <a:prstGeom prst="rect">
            <a:avLst/>
          </a:prstGeom>
          <a:noFill/>
        </p:spPr>
        <p:txBody>
          <a:bodyPr wrap="square" rtlCol="0">
            <a:spAutoFit/>
          </a:bodyPr>
          <a:lstStyle/>
          <a:p>
            <a:r>
              <a:rPr lang="en-US" sz="1800" b="1" i="0" u="sng" dirty="0">
                <a:solidFill>
                  <a:srgbClr val="0070C0"/>
                </a:solidFill>
                <a:effectLst/>
                <a:latin typeface="+mj-lt"/>
              </a:rPr>
              <a:t>Steering wheel mounted buttons:</a:t>
            </a:r>
            <a:endParaRPr lang="en-US" dirty="0">
              <a:solidFill>
                <a:srgbClr val="0070C0"/>
              </a:solidFill>
            </a:endParaRPr>
          </a:p>
        </p:txBody>
      </p:sp>
    </p:spTree>
    <p:extLst>
      <p:ext uri="{BB962C8B-B14F-4D97-AF65-F5344CB8AC3E}">
        <p14:creationId xmlns:p14="http://schemas.microsoft.com/office/powerpoint/2010/main" val="190418962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60162-820A-9430-D1FD-C635CAE482FC}"/>
              </a:ext>
            </a:extLst>
          </p:cNvPr>
          <p:cNvPicPr>
            <a:picLocks noChangeAspect="1"/>
          </p:cNvPicPr>
          <p:nvPr/>
        </p:nvPicPr>
        <p:blipFill>
          <a:blip r:embed="rId2"/>
          <a:stretch>
            <a:fillRect/>
          </a:stretch>
        </p:blipFill>
        <p:spPr>
          <a:xfrm>
            <a:off x="9363075" y="3574208"/>
            <a:ext cx="2828925" cy="2228850"/>
          </a:xfrm>
          <a:prstGeom prst="rect">
            <a:avLst/>
          </a:prstGeom>
        </p:spPr>
      </p:pic>
      <p:pic>
        <p:nvPicPr>
          <p:cNvPr id="13" name="Picture 12">
            <a:extLst>
              <a:ext uri="{FF2B5EF4-FFF2-40B4-BE49-F238E27FC236}">
                <a16:creationId xmlns:a16="http://schemas.microsoft.com/office/drawing/2014/main" id="{ACE4C36B-D245-1998-3069-0E316D55632F}"/>
              </a:ext>
            </a:extLst>
          </p:cNvPr>
          <p:cNvPicPr>
            <a:picLocks noChangeAspect="1"/>
          </p:cNvPicPr>
          <p:nvPr/>
        </p:nvPicPr>
        <p:blipFill>
          <a:blip r:embed="rId3"/>
          <a:stretch>
            <a:fillRect/>
          </a:stretch>
        </p:blipFill>
        <p:spPr>
          <a:xfrm>
            <a:off x="0" y="3785419"/>
            <a:ext cx="4925981" cy="3072581"/>
          </a:xfrm>
          <a:prstGeom prst="rect">
            <a:avLst/>
          </a:prstGeom>
        </p:spPr>
      </p:pic>
      <p:sp>
        <p:nvSpPr>
          <p:cNvPr id="4" name="Content Placeholder 3">
            <a:extLst>
              <a:ext uri="{FF2B5EF4-FFF2-40B4-BE49-F238E27FC236}">
                <a16:creationId xmlns:a16="http://schemas.microsoft.com/office/drawing/2014/main" id="{DF14F8F1-1A47-FE53-7406-321E3F235951}"/>
              </a:ext>
            </a:extLst>
          </p:cNvPr>
          <p:cNvSpPr>
            <a:spLocks noGrp="1"/>
          </p:cNvSpPr>
          <p:nvPr>
            <p:ph idx="1"/>
          </p:nvPr>
        </p:nvSpPr>
        <p:spPr>
          <a:xfrm>
            <a:off x="297000" y="345674"/>
            <a:ext cx="2160000" cy="4679250"/>
          </a:xfrm>
        </p:spPr>
        <p:txBody>
          <a:bodyPr/>
          <a:lstStyle/>
          <a:p>
            <a:r>
              <a:rPr lang="en-US" sz="2000" b="1" u="sng" dirty="0">
                <a:solidFill>
                  <a:srgbClr val="92D050"/>
                </a:solidFill>
              </a:rPr>
              <a:t>Pre-Condition</a:t>
            </a:r>
          </a:p>
          <a:p>
            <a:r>
              <a:rPr lang="en-US" b="1" dirty="0"/>
              <a:t>System on</a:t>
            </a:r>
          </a:p>
          <a:p>
            <a:r>
              <a:rPr lang="en-US" b="1" dirty="0"/>
              <a:t>An iPhone connected to HMI via lightening cable (</a:t>
            </a:r>
            <a:r>
              <a:rPr lang="en-US" b="1" dirty="0">
                <a:latin typeface="Abadi" panose="020B0604020104020204" pitchFamily="34" charset="0"/>
              </a:rPr>
              <a:t>13</a:t>
            </a:r>
            <a:r>
              <a:rPr lang="en-US" b="1" dirty="0"/>
              <a:t> pro max v-</a:t>
            </a:r>
            <a:r>
              <a:rPr lang="en-US" b="1" dirty="0">
                <a:latin typeface="Abadi" panose="020B0604020104020204" pitchFamily="34" charset="0"/>
              </a:rPr>
              <a:t>16.0</a:t>
            </a:r>
            <a:r>
              <a:rPr lang="en-US" b="1" dirty="0"/>
              <a:t>) </a:t>
            </a:r>
          </a:p>
        </p:txBody>
      </p:sp>
      <p:sp>
        <p:nvSpPr>
          <p:cNvPr id="5" name="Text Placeholder 4">
            <a:extLst>
              <a:ext uri="{FF2B5EF4-FFF2-40B4-BE49-F238E27FC236}">
                <a16:creationId xmlns:a16="http://schemas.microsoft.com/office/drawing/2014/main" id="{A24A233E-D5A8-DF2D-B55F-FE72B48443EB}"/>
              </a:ext>
            </a:extLst>
          </p:cNvPr>
          <p:cNvSpPr>
            <a:spLocks noGrp="1"/>
          </p:cNvSpPr>
          <p:nvPr>
            <p:ph type="body" sz="quarter" idx="12"/>
          </p:nvPr>
        </p:nvSpPr>
        <p:spPr>
          <a:xfrm>
            <a:off x="2457000" y="350980"/>
            <a:ext cx="2160588" cy="4679250"/>
          </a:xfrm>
        </p:spPr>
        <p:txBody>
          <a:bodyPr/>
          <a:lstStyle/>
          <a:p>
            <a:r>
              <a:rPr lang="en-US" b="1" u="sng" dirty="0">
                <a:solidFill>
                  <a:srgbClr val="92D050"/>
                </a:solidFill>
              </a:rPr>
              <a:t>Description</a:t>
            </a:r>
          </a:p>
          <a:p>
            <a:r>
              <a:rPr lang="en-US" b="1" dirty="0"/>
              <a:t>Verifying user able to send Message by Saying “hey Siri” voice command and followed by the contact's name (Shuaib) and message .</a:t>
            </a:r>
          </a:p>
          <a:p>
            <a:endParaRPr lang="en-US" dirty="0"/>
          </a:p>
        </p:txBody>
      </p:sp>
      <p:sp>
        <p:nvSpPr>
          <p:cNvPr id="6" name="Text Placeholder 5">
            <a:extLst>
              <a:ext uri="{FF2B5EF4-FFF2-40B4-BE49-F238E27FC236}">
                <a16:creationId xmlns:a16="http://schemas.microsoft.com/office/drawing/2014/main" id="{0C233026-1B54-8EBC-8D79-A5746E2FABCA}"/>
              </a:ext>
            </a:extLst>
          </p:cNvPr>
          <p:cNvSpPr>
            <a:spLocks noGrp="1"/>
          </p:cNvSpPr>
          <p:nvPr>
            <p:ph type="body" sz="quarter" idx="13"/>
          </p:nvPr>
        </p:nvSpPr>
        <p:spPr>
          <a:xfrm>
            <a:off x="5021412" y="345674"/>
            <a:ext cx="2160588" cy="6166652"/>
          </a:xfrm>
        </p:spPr>
        <p:txBody>
          <a:bodyPr/>
          <a:lstStyle/>
          <a:p>
            <a:r>
              <a:rPr lang="en-US" b="1" u="sng" dirty="0">
                <a:solidFill>
                  <a:srgbClr val="92D050"/>
                </a:solidFill>
              </a:rPr>
              <a:t>Test step</a:t>
            </a:r>
          </a:p>
          <a:p>
            <a:r>
              <a:rPr lang="en-US" sz="1400" b="1" dirty="0"/>
              <a:t>Select Apple car play app on HMI</a:t>
            </a:r>
          </a:p>
          <a:p>
            <a:r>
              <a:rPr lang="en-US" sz="1400" b="1" dirty="0"/>
              <a:t>Say Hey Siri</a:t>
            </a:r>
          </a:p>
          <a:p>
            <a:r>
              <a:rPr lang="en-US" sz="1400" b="1" dirty="0"/>
              <a:t>Wait until you hear the beep or response by Siri.</a:t>
            </a:r>
          </a:p>
          <a:p>
            <a:endParaRPr lang="en-US" sz="1400" b="1" dirty="0"/>
          </a:p>
          <a:p>
            <a:r>
              <a:rPr lang="en-US" sz="1400" b="1" dirty="0"/>
              <a:t>Say “send a text message to Shuaib”</a:t>
            </a:r>
          </a:p>
          <a:p>
            <a:r>
              <a:rPr lang="en-US" sz="1400" b="1" dirty="0"/>
              <a:t>Wait until you here response from Siri by saying “what you want to say to Shuaib” </a:t>
            </a:r>
          </a:p>
          <a:p>
            <a:endParaRPr lang="en-US" sz="1400" b="1" dirty="0"/>
          </a:p>
          <a:p>
            <a:r>
              <a:rPr lang="en-US" sz="1400" b="1" dirty="0"/>
              <a:t>Say Hello Shuaib.</a:t>
            </a:r>
          </a:p>
          <a:p>
            <a:r>
              <a:rPr lang="en-US" sz="1400" b="1" dirty="0"/>
              <a:t>Wait for Siri to confirm if you want to send message  by saying “do you want to change message or send message .</a:t>
            </a:r>
          </a:p>
          <a:p>
            <a:r>
              <a:rPr lang="en-US" sz="1400" b="1" dirty="0"/>
              <a:t>Say “message send”</a:t>
            </a:r>
          </a:p>
          <a:p>
            <a:r>
              <a:rPr lang="en-US" sz="1400" b="1" dirty="0"/>
              <a:t>Observe a message has been sent to Shuaib.</a:t>
            </a:r>
          </a:p>
          <a:p>
            <a:endParaRPr lang="en-US" dirty="0"/>
          </a:p>
        </p:txBody>
      </p:sp>
      <p:sp>
        <p:nvSpPr>
          <p:cNvPr id="7" name="Text Placeholder 6">
            <a:extLst>
              <a:ext uri="{FF2B5EF4-FFF2-40B4-BE49-F238E27FC236}">
                <a16:creationId xmlns:a16="http://schemas.microsoft.com/office/drawing/2014/main" id="{951C8BA2-2476-1901-841B-5C8E70036618}"/>
              </a:ext>
            </a:extLst>
          </p:cNvPr>
          <p:cNvSpPr>
            <a:spLocks noGrp="1"/>
          </p:cNvSpPr>
          <p:nvPr>
            <p:ph type="body" sz="quarter" idx="14"/>
          </p:nvPr>
        </p:nvSpPr>
        <p:spPr>
          <a:xfrm>
            <a:off x="7047000" y="345674"/>
            <a:ext cx="2160588" cy="4679250"/>
          </a:xfrm>
        </p:spPr>
        <p:txBody>
          <a:bodyPr/>
          <a:lstStyle/>
          <a:p>
            <a:r>
              <a:rPr lang="en-US" b="1" u="sng" dirty="0">
                <a:solidFill>
                  <a:srgbClr val="92D050"/>
                </a:solidFill>
              </a:rPr>
              <a:t>Expected Result</a:t>
            </a:r>
          </a:p>
          <a:p>
            <a:endParaRPr lang="en-US" dirty="0"/>
          </a:p>
          <a:p>
            <a:r>
              <a:rPr lang="en-US" b="1" dirty="0"/>
              <a:t>User should be able to send message by using hey Siri voice command followed by contact name (Shuaib) and message .</a:t>
            </a:r>
          </a:p>
          <a:p>
            <a:r>
              <a:rPr lang="en-US" b="1" dirty="0"/>
              <a:t>User should be able to observe a message sent to the recipient</a:t>
            </a:r>
            <a:r>
              <a:rPr lang="en-US" dirty="0"/>
              <a:t>.  </a:t>
            </a:r>
          </a:p>
        </p:txBody>
      </p:sp>
      <p:sp>
        <p:nvSpPr>
          <p:cNvPr id="8" name="Text Placeholder 7">
            <a:extLst>
              <a:ext uri="{FF2B5EF4-FFF2-40B4-BE49-F238E27FC236}">
                <a16:creationId xmlns:a16="http://schemas.microsoft.com/office/drawing/2014/main" id="{B1FAC23E-AD20-519E-C11F-FB9B1B720994}"/>
              </a:ext>
            </a:extLst>
          </p:cNvPr>
          <p:cNvSpPr>
            <a:spLocks noGrp="1"/>
          </p:cNvSpPr>
          <p:nvPr>
            <p:ph type="body" sz="quarter" idx="15"/>
          </p:nvPr>
        </p:nvSpPr>
        <p:spPr>
          <a:xfrm>
            <a:off x="9599412" y="341209"/>
            <a:ext cx="2160588" cy="4683715"/>
          </a:xfrm>
        </p:spPr>
        <p:txBody>
          <a:bodyPr/>
          <a:lstStyle/>
          <a:p>
            <a:pPr algn="ctr"/>
            <a:r>
              <a:rPr lang="en-US" b="1" u="sng" dirty="0">
                <a:solidFill>
                  <a:srgbClr val="92D050"/>
                </a:solidFill>
              </a:rPr>
              <a:t>Actual result &amp; status</a:t>
            </a:r>
          </a:p>
          <a:p>
            <a:r>
              <a:rPr lang="en-US" b="1" dirty="0"/>
              <a:t>User able to send message to the recipient .</a:t>
            </a:r>
          </a:p>
          <a:p>
            <a:r>
              <a:rPr lang="en-US" b="1" u="sng" dirty="0"/>
              <a:t>Status</a:t>
            </a:r>
            <a:r>
              <a:rPr lang="en-US" dirty="0"/>
              <a:t>: </a:t>
            </a:r>
            <a:r>
              <a:rPr lang="en-US" b="1" dirty="0">
                <a:solidFill>
                  <a:srgbClr val="92D050"/>
                </a:solidFill>
              </a:rPr>
              <a:t>Pass</a:t>
            </a:r>
          </a:p>
        </p:txBody>
      </p:sp>
      <p:sp>
        <p:nvSpPr>
          <p:cNvPr id="3" name="TextBox 2">
            <a:extLst>
              <a:ext uri="{FF2B5EF4-FFF2-40B4-BE49-F238E27FC236}">
                <a16:creationId xmlns:a16="http://schemas.microsoft.com/office/drawing/2014/main" id="{84E80DDD-A466-0330-15D7-BF439B28DB9D}"/>
              </a:ext>
            </a:extLst>
          </p:cNvPr>
          <p:cNvSpPr txBox="1"/>
          <p:nvPr/>
        </p:nvSpPr>
        <p:spPr>
          <a:xfrm>
            <a:off x="432000" y="0"/>
            <a:ext cx="6755363" cy="369332"/>
          </a:xfrm>
          <a:prstGeom prst="rect">
            <a:avLst/>
          </a:prstGeom>
          <a:noFill/>
        </p:spPr>
        <p:txBody>
          <a:bodyPr wrap="square" rtlCol="0">
            <a:spAutoFit/>
          </a:bodyPr>
          <a:lstStyle/>
          <a:p>
            <a:r>
              <a:rPr lang="en-US" sz="1800" b="1" u="sng" dirty="0">
                <a:solidFill>
                  <a:srgbClr val="0070C0"/>
                </a:solidFill>
                <a:latin typeface="+mj-lt"/>
              </a:rPr>
              <a:t>Smartphone based</a:t>
            </a:r>
            <a:r>
              <a:rPr lang="en-US" sz="1800" u="sng" dirty="0">
                <a:solidFill>
                  <a:srgbClr val="0070C0"/>
                </a:solidFill>
                <a:latin typeface="+mj-lt"/>
              </a:rPr>
              <a:t> </a:t>
            </a:r>
            <a:r>
              <a:rPr lang="en-US" sz="1800" b="1" u="sng" dirty="0">
                <a:solidFill>
                  <a:srgbClr val="0070C0"/>
                </a:solidFill>
                <a:latin typeface="+mj-lt"/>
              </a:rPr>
              <a:t>voice assistance</a:t>
            </a:r>
            <a:endParaRPr lang="en-US" dirty="0">
              <a:solidFill>
                <a:srgbClr val="0070C0"/>
              </a:solidFill>
            </a:endParaRPr>
          </a:p>
        </p:txBody>
      </p:sp>
    </p:spTree>
    <p:extLst>
      <p:ext uri="{BB962C8B-B14F-4D97-AF65-F5344CB8AC3E}">
        <p14:creationId xmlns:p14="http://schemas.microsoft.com/office/powerpoint/2010/main" val="3834597649"/>
      </p:ext>
    </p:extLst>
  </p:cSld>
  <p:clrMapOvr>
    <a:masterClrMapping/>
  </p:clrMapOvr>
  <p:transition spd="slow">
    <p:wipe/>
  </p:transition>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clbl:label id="{83be5b15-ddb6-4a07-9682-8eaa873baf59}" enabled="0" method="" siteId="{83be5b15-ddb6-4a07-9682-8eaa873baf59}" removed="1"/>
</clbl:labelList>
</file>

<file path=docProps/app.xml><?xml version="1.0" encoding="utf-8"?>
<Properties xmlns="http://schemas.openxmlformats.org/officeDocument/2006/extended-properties" xmlns:vt="http://schemas.openxmlformats.org/officeDocument/2006/docPropsVTypes">
  <Template>Bright business presentation</Template>
  <TotalTime>548</TotalTime>
  <Words>1055</Words>
  <Application>Microsoft Office PowerPoint</Application>
  <PresentationFormat>Widescreen</PresentationFormat>
  <Paragraphs>121</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Abadi</vt:lpstr>
      <vt:lpstr>Arial</vt:lpstr>
      <vt:lpstr>Calibri</vt:lpstr>
      <vt:lpstr>Candara</vt:lpstr>
      <vt:lpstr>Corbel</vt:lpstr>
      <vt:lpstr>proxima-nova</vt:lpstr>
      <vt:lpstr>Times New Roman</vt:lpstr>
      <vt:lpstr>Wingdings</vt:lpstr>
      <vt:lpstr>YouTube Sans</vt:lpstr>
      <vt:lpstr>Office Theme</vt:lpstr>
      <vt:lpstr>Autoverse Tech</vt:lpstr>
      <vt:lpstr>About Us</vt:lpstr>
      <vt:lpstr>Our Domains</vt:lpstr>
      <vt:lpstr>Domain VR (Voice Recognition) Presented By-Shuaib</vt:lpstr>
      <vt:lpstr>Section:1</vt:lpstr>
      <vt:lpstr>Functionality and integration:</vt:lpstr>
      <vt:lpstr>Section 2</vt:lpstr>
      <vt:lpstr>PowerPoint Presentation</vt:lpstr>
      <vt:lpstr>PowerPoint Presentation</vt:lpstr>
      <vt:lpstr>PowerPoint Presentation</vt:lpstr>
      <vt:lpstr>Bug report 012 </vt:lpstr>
      <vt:lpstr>Section : 3 Why are they important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Autoverse Tech</dc:title>
  <dc:creator>Shuaib Miazi</dc:creator>
  <cp:lastModifiedBy>Shuaib Miazi</cp:lastModifiedBy>
  <cp:revision>42</cp:revision>
  <dcterms:created xsi:type="dcterms:W3CDTF">2022-10-31T22:08:31Z</dcterms:created>
  <dcterms:modified xsi:type="dcterms:W3CDTF">2022-11-11T02:06:09Z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